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handoutMasters/handoutMaster1.xml" ContentType="application/vnd.openxmlformats-officedocument.presentationml.handoutMaster+xml"/>
  <Override PartName="/ppt/media/image37.svg" ContentType="image/svg+xml"/>
  <Override PartName="/ppt/media/image39.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9"/>
  </p:notesMasterIdLst>
  <p:handoutMasterIdLst>
    <p:handoutMasterId r:id="rId20"/>
  </p:handoutMasterIdLst>
  <p:sldIdLst>
    <p:sldId id="257" r:id="rId3"/>
    <p:sldId id="377" r:id="rId4"/>
    <p:sldId id="279" r:id="rId5"/>
    <p:sldId id="281" r:id="rId6"/>
    <p:sldId id="344" r:id="rId7"/>
    <p:sldId id="328" r:id="rId8"/>
    <p:sldId id="345" r:id="rId9"/>
    <p:sldId id="346" r:id="rId10"/>
    <p:sldId id="330" r:id="rId11"/>
    <p:sldId id="362" r:id="rId12"/>
    <p:sldId id="360" r:id="rId13"/>
    <p:sldId id="329" r:id="rId14"/>
    <p:sldId id="372" r:id="rId15"/>
    <p:sldId id="332" r:id="rId16"/>
    <p:sldId id="325" r:id="rId17"/>
    <p:sldId id="337" r:id="rId18"/>
  </p:sldIdLst>
  <p:sldSz cx="12192000" cy="6858000"/>
  <p:notesSz cx="6858000" cy="9144000"/>
  <p:embeddedFontLst>
    <p:embeddedFont>
      <p:font typeface="OPPOSans R" panose="00020600040101010101" pitchFamily="18" charset="-122"/>
      <p:regular r:id="rId24"/>
    </p:embeddedFont>
    <p:embeddedFont>
      <p:font typeface="OPPOSans H" panose="00020600040101010101" charset="-122"/>
      <p:regular r:id="rId25"/>
    </p:embeddedFont>
  </p:embeddedFontLst>
  <p:custDataLst>
    <p:tags r:id="rId2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baa8002-da97-4627-98b4-ccb7dee5eb90}">
          <p14:sldIdLst>
            <p14:sldId id="257"/>
            <p14:sldId id="377"/>
            <p14:sldId id="279"/>
            <p14:sldId id="281"/>
            <p14:sldId id="344"/>
            <p14:sldId id="328"/>
            <p14:sldId id="345"/>
            <p14:sldId id="346"/>
            <p14:sldId id="330"/>
            <p14:sldId id="362"/>
            <p14:sldId id="360"/>
            <p14:sldId id="329"/>
            <p14:sldId id="372"/>
            <p14:sldId id="332"/>
            <p14:sldId id="325"/>
            <p14:sldId id="33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84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391" autoAdjust="0"/>
    <p:restoredTop sz="94660"/>
  </p:normalViewPr>
  <p:slideViewPr>
    <p:cSldViewPr snapToGrid="0">
      <p:cViewPr>
        <p:scale>
          <a:sx n="66" d="100"/>
          <a:sy n="66" d="100"/>
        </p:scale>
        <p:origin x="2550" y="195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gs" Target="tags/tag2.xml"/><Relationship Id="rId25" Type="http://schemas.openxmlformats.org/officeDocument/2006/relationships/font" Target="fonts/font2.fntdata"/><Relationship Id="rId24" Type="http://schemas.openxmlformats.org/officeDocument/2006/relationships/font" Target="fonts/font1.fntdata"/><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handoutMaster" Target="handoutMasters/handoutMaster1.xml"/><Relationship Id="rId2" Type="http://schemas.openxmlformats.org/officeDocument/2006/relationships/theme" Target="theme/theme1.xml"/><Relationship Id="rId19" Type="http://schemas.openxmlformats.org/officeDocument/2006/relationships/notesMaster" Target="notesMasters/notesMaster1.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OPPOSans R" panose="00020600040101010101" pitchFamily="18" charset="-122"/>
              <a:ea typeface="OPPOSans R" panose="00020600040101010101" pitchFamily="18" charset="-122"/>
              <a:cs typeface="OPPOSans R" panose="00020600040101010101" pitchFamily="18" charset="-122"/>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ea typeface="OPPOSans R" panose="00020600040101010101" pitchFamily="18" charset="-122"/>
                <a:cs typeface="OPPOSans R" panose="00020600040101010101" pitchFamily="18" charset="-122"/>
              </a:rPr>
            </a:fld>
            <a:endParaRPr lang="en-US">
              <a:ea typeface="OPPOSans R" panose="00020600040101010101" pitchFamily="18" charset="-122"/>
              <a:cs typeface="OPPOSans R" panose="00020600040101010101" pitchFamily="18" charset="-122"/>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OPPOSans R" panose="00020600040101010101" pitchFamily="18" charset="-122"/>
              <a:ea typeface="OPPOSans R" panose="00020600040101010101" pitchFamily="18" charset="-122"/>
              <a:cs typeface="OPPOSans R" panose="00020600040101010101" pitchFamily="18" charset="-122"/>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ea typeface="OPPOSans R" panose="00020600040101010101" pitchFamily="18" charset="-122"/>
                <a:cs typeface="OPPOSans R" panose="00020600040101010101" pitchFamily="18" charset="-122"/>
              </a:rPr>
            </a:fld>
            <a:endParaRPr lang="en-US">
              <a:ea typeface="OPPOSans R" panose="00020600040101010101" pitchFamily="18" charset="-122"/>
              <a:cs typeface="OPPOSans R" panose="00020600040101010101" pitchFamily="18"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OPPOSans R" panose="00020600040101010101" pitchFamily="18" charset="-122"/>
                <a:ea typeface="OPPOSans R" panose="00020600040101010101" pitchFamily="18" charset="-122"/>
                <a:cs typeface="OPPOSans R" panose="00020600040101010101" pitchFamily="18" charset="-122"/>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OPPOSans R" panose="00020600040101010101" pitchFamily="18" charset="-122"/>
                <a:ea typeface="OPPOSans R" panose="00020600040101010101" pitchFamily="18" charset="-122"/>
                <a:cs typeface="OPPOSans R" panose="00020600040101010101" pitchFamily="18" charset="-122"/>
              </a:defRPr>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OPPOSans R" panose="00020600040101010101" pitchFamily="18" charset="-122"/>
                <a:ea typeface="OPPOSans R" panose="00020600040101010101" pitchFamily="18" charset="-122"/>
                <a:cs typeface="OPPOSans R" panose="00020600040101010101" pitchFamily="18" charset="-122"/>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OPPOSans R" panose="00020600040101010101" pitchFamily="18" charset="-122"/>
                <a:ea typeface="OPPOSans R" panose="00020600040101010101" pitchFamily="18" charset="-122"/>
                <a:cs typeface="OPPOSans R" panose="00020600040101010101" pitchFamily="18" charset="-122"/>
              </a:defRPr>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OPPOSans R" panose="00020600040101010101" pitchFamily="18" charset="-122"/>
        <a:ea typeface="OPPOSans R" panose="00020600040101010101" pitchFamily="18" charset="-122"/>
        <a:cs typeface="OPPOSans R" panose="00020600040101010101" pitchFamily="18" charset="-122"/>
      </a:defRPr>
    </a:lvl1pPr>
    <a:lvl2pPr marL="457200" algn="l" defTabSz="914400" rtl="0" eaLnBrk="1" latinLnBrk="0" hangingPunct="1">
      <a:defRPr sz="1200" kern="1200">
        <a:solidFill>
          <a:schemeClr val="tx1"/>
        </a:solidFill>
        <a:latin typeface="OPPOSans R" panose="00020600040101010101" pitchFamily="18" charset="-122"/>
        <a:ea typeface="OPPOSans R" panose="00020600040101010101" pitchFamily="18" charset="-122"/>
        <a:cs typeface="OPPOSans R" panose="00020600040101010101" pitchFamily="18" charset="-122"/>
      </a:defRPr>
    </a:lvl2pPr>
    <a:lvl3pPr marL="914400" algn="l" defTabSz="914400" rtl="0" eaLnBrk="1" latinLnBrk="0" hangingPunct="1">
      <a:defRPr sz="1200" kern="1200">
        <a:solidFill>
          <a:schemeClr val="tx1"/>
        </a:solidFill>
        <a:latin typeface="OPPOSans R" panose="00020600040101010101" pitchFamily="18" charset="-122"/>
        <a:ea typeface="OPPOSans R" panose="00020600040101010101" pitchFamily="18" charset="-122"/>
        <a:cs typeface="OPPOSans R" panose="00020600040101010101" pitchFamily="18" charset="-122"/>
      </a:defRPr>
    </a:lvl3pPr>
    <a:lvl4pPr marL="1371600" algn="l" defTabSz="914400" rtl="0" eaLnBrk="1" latinLnBrk="0" hangingPunct="1">
      <a:defRPr sz="1200" kern="1200">
        <a:solidFill>
          <a:schemeClr val="tx1"/>
        </a:solidFill>
        <a:latin typeface="OPPOSans R" panose="00020600040101010101" pitchFamily="18" charset="-122"/>
        <a:ea typeface="OPPOSans R" panose="00020600040101010101" pitchFamily="18" charset="-122"/>
        <a:cs typeface="OPPOSans R" panose="00020600040101010101" pitchFamily="18" charset="-122"/>
      </a:defRPr>
    </a:lvl4pPr>
    <a:lvl5pPr marL="1828800" algn="l" defTabSz="914400" rtl="0" eaLnBrk="1" latinLnBrk="0" hangingPunct="1">
      <a:defRPr sz="1200" kern="1200">
        <a:solidFill>
          <a:schemeClr val="tx1"/>
        </a:solidFill>
        <a:latin typeface="OPPOSans R" panose="00020600040101010101" pitchFamily="18" charset="-122"/>
        <a:ea typeface="OPPOSans R" panose="00020600040101010101" pitchFamily="18" charset="-122"/>
        <a:cs typeface="OPPOSans R" panose="00020600040101010101" pitchFamily="18" charset="-122"/>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cs typeface="OPPOSans R" panose="00020600040101010101" pitchFamily="18" charset="-122"/>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cs typeface="OPPOSans R" panose="00020600040101010101" pitchFamily="18" charset="-122"/>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cs typeface="OPPOSans R" panose="00020600040101010101" pitchFamily="18" charset="-122"/>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OPPOSans R" panose="00020600040101010101" pitchFamily="18"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OPPOSans R" panose="00020600040101010101" pitchFamily="18"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OPPOSans R" panose="00020600040101010101" pitchFamily="18" charset="-122"/>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OPPOSans R" panose="00020600040101010101" pitchFamily="18" charset="-122"/>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OPPOSans R" panose="00020600040101010101" pitchFamily="18" charset="-122"/>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OPPOSans R" panose="00020600040101010101" pitchFamily="18" charset="-122"/>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image" Target="../media/image27.jpeg"/><Relationship Id="rId7" Type="http://schemas.openxmlformats.org/officeDocument/2006/relationships/image" Target="../media/image26.jpeg"/><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jpeg"/><Relationship Id="rId3" Type="http://schemas.openxmlformats.org/officeDocument/2006/relationships/image" Target="../media/image22.jpeg"/><Relationship Id="rId2" Type="http://schemas.openxmlformats.org/officeDocument/2006/relationships/image" Target="../media/image21.png"/><Relationship Id="rId16" Type="http://schemas.openxmlformats.org/officeDocument/2006/relationships/slideLayout" Target="../slideLayouts/slideLayout7.xml"/><Relationship Id="rId15" Type="http://schemas.openxmlformats.org/officeDocument/2006/relationships/image" Target="../media/image2.png"/><Relationship Id="rId14" Type="http://schemas.openxmlformats.org/officeDocument/2006/relationships/image" Target="../media/image33.png"/><Relationship Id="rId13" Type="http://schemas.openxmlformats.org/officeDocument/2006/relationships/image" Target="../media/image32.jpeg"/><Relationship Id="rId12" Type="http://schemas.openxmlformats.org/officeDocument/2006/relationships/image" Target="../media/image31.png"/><Relationship Id="rId11" Type="http://schemas.openxmlformats.org/officeDocument/2006/relationships/image" Target="../media/image30.jpeg"/><Relationship Id="rId10" Type="http://schemas.openxmlformats.org/officeDocument/2006/relationships/image" Target="../media/image29.jpeg"/><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png"/><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39.svg"/><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png"/><Relationship Id="rId2" Type="http://schemas.openxmlformats.org/officeDocument/2006/relationships/image" Target="../media/image40.jpeg"/><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png"/><Relationship Id="rId2" Type="http://schemas.openxmlformats.org/officeDocument/2006/relationships/image" Target="../media/image41.jpe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tags" Target="../tags/tag1.xml"/><Relationship Id="rId3" Type="http://schemas.microsoft.com/office/2007/relationships/media" Target="../media/media1.mp4"/><Relationship Id="rId2" Type="http://schemas.openxmlformats.org/officeDocument/2006/relationships/video" Target="NULL" TargetMode="External"/><Relationship Id="rId1" Type="http://schemas.openxmlformats.org/officeDocument/2006/relationships/image" Target="../media/image9.jpe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5.jpeg"/><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2.png"/><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a close up of a white marble surface"/>
          <p:cNvPicPr>
            <a:picLocks noChangeAspect="1" noChangeArrowheads="1"/>
          </p:cNvPicPr>
          <p:nvPr/>
        </p:nvPicPr>
        <p:blipFill>
          <a:blip r:embed="rId1">
            <a:alphaModFix amt="35000"/>
            <a:extLst>
              <a:ext uri="{28A0092B-C50C-407E-A947-70E740481C1C}">
                <a14:useLocalDpi xmlns:a14="http://schemas.microsoft.com/office/drawing/2010/main" val="0"/>
              </a:ext>
            </a:extLst>
          </a:blip>
          <a:srcRect l="9414" r="6211"/>
          <a:stretch>
            <a:fillRect/>
          </a:stretch>
        </p:blipFill>
        <p:spPr bwMode="auto">
          <a:xfrm rot="16200000">
            <a:off x="2667000" y="-2667000"/>
            <a:ext cx="6858000" cy="12192000"/>
          </a:xfrm>
          <a:custGeom>
            <a:avLst/>
            <a:gdLst>
              <a:gd name="connsiteX0" fmla="*/ 6858000 w 6858000"/>
              <a:gd name="connsiteY0" fmla="*/ 0 h 12192000"/>
              <a:gd name="connsiteX1" fmla="*/ 6858000 w 6858000"/>
              <a:gd name="connsiteY1" fmla="*/ 12192000 h 12192000"/>
              <a:gd name="connsiteX2" fmla="*/ 0 w 6858000"/>
              <a:gd name="connsiteY2" fmla="*/ 12192000 h 12192000"/>
              <a:gd name="connsiteX3" fmla="*/ 0 w 6858000"/>
              <a:gd name="connsiteY3" fmla="*/ 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6858000" y="0"/>
                </a:moveTo>
                <a:lnTo>
                  <a:pt x="6858000" y="12192000"/>
                </a:lnTo>
                <a:lnTo>
                  <a:pt x="0" y="12192000"/>
                </a:lnTo>
                <a:lnTo>
                  <a:pt x="0" y="0"/>
                </a:lnTo>
                <a:close/>
              </a:path>
            </a:pathLst>
          </a:custGeom>
          <a:noFill/>
          <a:extLst>
            <a:ext uri="{909E8E84-426E-40DD-AFC4-6F175D3DCCD1}">
              <a14:hiddenFill xmlns:a14="http://schemas.microsoft.com/office/drawing/2010/main">
                <a:solidFill>
                  <a:srgbClr val="FFFFFF"/>
                </a:solidFill>
              </a14:hiddenFill>
            </a:ext>
          </a:extLst>
        </p:spPr>
      </p:pic>
      <p:sp>
        <p:nvSpPr>
          <p:cNvPr id="15" name="文本框 14"/>
          <p:cNvSpPr txBox="1"/>
          <p:nvPr/>
        </p:nvSpPr>
        <p:spPr>
          <a:xfrm>
            <a:off x="636407" y="1702135"/>
            <a:ext cx="4761137" cy="2693045"/>
          </a:xfrm>
          <a:prstGeom prst="rect">
            <a:avLst/>
          </a:prstGeom>
          <a:noFill/>
        </p:spPr>
        <p:txBody>
          <a:bodyPr wrap="square" lIns="0" tIns="0" rIns="0" bIns="0">
            <a:spAutoFit/>
          </a:bodyPr>
          <a:lstStyle/>
          <a:p>
            <a:r>
              <a:rPr lang="en-US" altLang="zh-CN" sz="6000" dirty="0">
                <a:solidFill>
                  <a:schemeClr val="accent1"/>
                </a:solidFill>
                <a:latin typeface="+mj-lt"/>
                <a:ea typeface="+mj-ea"/>
                <a:cs typeface="OPPOSans R" panose="00020600040101010101" pitchFamily="18" charset="-122"/>
              </a:rPr>
              <a:t>Marketing </a:t>
            </a:r>
            <a:r>
              <a:rPr lang="en-US" altLang="zh-CN" sz="11500" dirty="0">
                <a:ln w="12700">
                  <a:solidFill>
                    <a:schemeClr val="accent1"/>
                  </a:solidFill>
                </a:ln>
                <a:solidFill>
                  <a:schemeClr val="bg1"/>
                </a:solidFill>
                <a:latin typeface="+mj-lt"/>
                <a:ea typeface="+mj-ea"/>
                <a:cs typeface="OPPOSans R" panose="00020600040101010101" pitchFamily="18" charset="-122"/>
              </a:rPr>
              <a:t>Plan</a:t>
            </a:r>
            <a:r>
              <a:rPr lang="en-US" altLang="zh-CN" sz="6000" dirty="0">
                <a:solidFill>
                  <a:schemeClr val="accent1"/>
                </a:solidFill>
                <a:latin typeface="+mj-lt"/>
                <a:ea typeface="+mj-ea"/>
                <a:cs typeface="OPPOSans R" panose="00020600040101010101" pitchFamily="18" charset="-122"/>
              </a:rPr>
              <a:t> </a:t>
            </a:r>
            <a:endParaRPr lang="en-US" altLang="zh-CN" sz="3600" dirty="0">
              <a:solidFill>
                <a:schemeClr val="accent1"/>
              </a:solidFill>
              <a:latin typeface="+mj-lt"/>
              <a:ea typeface="+mj-ea"/>
              <a:cs typeface="OPPOSans R" panose="00020600040101010101" pitchFamily="18" charset="-122"/>
            </a:endParaRPr>
          </a:p>
        </p:txBody>
      </p:sp>
      <p:sp>
        <p:nvSpPr>
          <p:cNvPr id="16" name="文本框 15"/>
          <p:cNvSpPr txBox="1"/>
          <p:nvPr/>
        </p:nvSpPr>
        <p:spPr>
          <a:xfrm>
            <a:off x="610870" y="4684395"/>
            <a:ext cx="4761230" cy="506730"/>
          </a:xfrm>
          <a:prstGeom prst="rect">
            <a:avLst/>
          </a:prstGeom>
          <a:noFill/>
        </p:spPr>
        <p:txBody>
          <a:bodyPr wrap="square" lIns="0" tIns="0" rIns="0" bIns="0">
            <a:noAutofit/>
          </a:bodyPr>
          <a:lstStyle/>
          <a:p>
            <a:r>
              <a:rPr lang="en-US" altLang="zh-CN" sz="3200" dirty="0">
                <a:ln>
                  <a:solidFill>
                    <a:schemeClr val="tx1"/>
                  </a:solidFill>
                </a:ln>
                <a:solidFill>
                  <a:schemeClr val="accent1"/>
                </a:solidFill>
                <a:effectLst/>
                <a:latin typeface="+mj-lt"/>
                <a:cs typeface="OPPOSans R" panose="00020600040101010101" pitchFamily="18" charset="-122"/>
              </a:rPr>
              <a:t>Product-SPEAK EASY</a:t>
            </a:r>
            <a:endParaRPr lang="en-US" altLang="zh-CN" sz="3200" dirty="0">
              <a:ln>
                <a:solidFill>
                  <a:schemeClr val="tx1"/>
                </a:solidFill>
              </a:ln>
              <a:solidFill>
                <a:schemeClr val="accent1"/>
              </a:solidFill>
              <a:effectLst/>
              <a:latin typeface="+mj-lt"/>
              <a:cs typeface="OPPOSans R" panose="00020600040101010101" pitchFamily="18" charset="-122"/>
            </a:endParaRPr>
          </a:p>
        </p:txBody>
      </p:sp>
      <p:sp>
        <p:nvSpPr>
          <p:cNvPr id="4" name="矩形 3"/>
          <p:cNvSpPr/>
          <p:nvPr/>
        </p:nvSpPr>
        <p:spPr>
          <a:xfrm>
            <a:off x="7867650" y="0"/>
            <a:ext cx="4324350" cy="6858000"/>
          </a:xfrm>
          <a:prstGeom prst="rect">
            <a:avLst/>
          </a:prstGeom>
          <a:solidFill>
            <a:srgbClr val="F8843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POSans R" panose="00020600040101010101" pitchFamily="18" charset="-122"/>
            </a:endParaRPr>
          </a:p>
        </p:txBody>
      </p:sp>
      <p:sp>
        <p:nvSpPr>
          <p:cNvPr id="13" name="文本框 12"/>
          <p:cNvSpPr txBox="1"/>
          <p:nvPr/>
        </p:nvSpPr>
        <p:spPr>
          <a:xfrm>
            <a:off x="7925481" y="1227020"/>
            <a:ext cx="4761137" cy="923290"/>
          </a:xfrm>
          <a:prstGeom prst="rect">
            <a:avLst/>
          </a:prstGeom>
          <a:noFill/>
        </p:spPr>
        <p:txBody>
          <a:bodyPr wrap="square" lIns="0" tIns="0" rIns="0" bIns="0">
            <a:spAutoFit/>
          </a:bodyPr>
          <a:lstStyle/>
          <a:p>
            <a:r>
              <a:rPr lang="en-US" altLang="zh-CN" sz="6000" dirty="0">
                <a:ln w="3175">
                  <a:solidFill>
                    <a:schemeClr val="bg1">
                      <a:alpha val="40000"/>
                    </a:schemeClr>
                  </a:solidFill>
                </a:ln>
                <a:solidFill>
                  <a:schemeClr val="accent1"/>
                </a:solidFill>
                <a:latin typeface="+mj-lt"/>
                <a:ea typeface="+mj-ea"/>
                <a:cs typeface="OPPOSans R" panose="00020600040101010101" pitchFamily="18" charset="-122"/>
              </a:rPr>
              <a:t> </a:t>
            </a:r>
            <a:endParaRPr lang="en-US" altLang="zh-CN" sz="3600" dirty="0">
              <a:ln w="3175">
                <a:solidFill>
                  <a:schemeClr val="bg1">
                    <a:alpha val="40000"/>
                  </a:schemeClr>
                </a:solidFill>
              </a:ln>
              <a:solidFill>
                <a:schemeClr val="accent1"/>
              </a:solidFill>
              <a:latin typeface="+mj-lt"/>
              <a:ea typeface="+mj-ea"/>
              <a:cs typeface="OPPOSans R" panose="00020600040101010101" pitchFamily="18" charset="-122"/>
            </a:endParaRPr>
          </a:p>
        </p:txBody>
      </p:sp>
      <p:sp>
        <p:nvSpPr>
          <p:cNvPr id="14" name="文本框 13"/>
          <p:cNvSpPr txBox="1"/>
          <p:nvPr/>
        </p:nvSpPr>
        <p:spPr>
          <a:xfrm>
            <a:off x="7925481" y="2589634"/>
            <a:ext cx="4761137" cy="923290"/>
          </a:xfrm>
          <a:prstGeom prst="rect">
            <a:avLst/>
          </a:prstGeom>
          <a:noFill/>
        </p:spPr>
        <p:txBody>
          <a:bodyPr wrap="square" lIns="0" tIns="0" rIns="0" bIns="0">
            <a:spAutoFit/>
          </a:bodyPr>
          <a:lstStyle/>
          <a:p>
            <a:r>
              <a:rPr lang="en-US" altLang="zh-CN" sz="6000" dirty="0">
                <a:ln w="3175">
                  <a:solidFill>
                    <a:schemeClr val="bg1">
                      <a:alpha val="40000"/>
                    </a:schemeClr>
                  </a:solidFill>
                </a:ln>
                <a:solidFill>
                  <a:schemeClr val="accent1"/>
                </a:solidFill>
                <a:latin typeface="+mj-lt"/>
                <a:ea typeface="+mj-ea"/>
                <a:cs typeface="OPPOSans R" panose="00020600040101010101" pitchFamily="18" charset="-122"/>
              </a:rPr>
              <a:t> </a:t>
            </a:r>
            <a:endParaRPr lang="en-US" altLang="zh-CN" sz="3600" dirty="0">
              <a:ln w="3175">
                <a:solidFill>
                  <a:schemeClr val="bg1">
                    <a:alpha val="40000"/>
                  </a:schemeClr>
                </a:solidFill>
              </a:ln>
              <a:solidFill>
                <a:schemeClr val="accent1"/>
              </a:solidFill>
              <a:latin typeface="+mj-lt"/>
              <a:ea typeface="+mj-ea"/>
              <a:cs typeface="OPPOSans R" panose="00020600040101010101" pitchFamily="18" charset="-122"/>
            </a:endParaRPr>
          </a:p>
        </p:txBody>
      </p:sp>
      <p:sp>
        <p:nvSpPr>
          <p:cNvPr id="17" name="文本框 16"/>
          <p:cNvSpPr txBox="1"/>
          <p:nvPr/>
        </p:nvSpPr>
        <p:spPr>
          <a:xfrm>
            <a:off x="7925481" y="3952248"/>
            <a:ext cx="4761137" cy="923290"/>
          </a:xfrm>
          <a:prstGeom prst="rect">
            <a:avLst/>
          </a:prstGeom>
          <a:noFill/>
        </p:spPr>
        <p:txBody>
          <a:bodyPr wrap="square" lIns="0" tIns="0" rIns="0" bIns="0">
            <a:spAutoFit/>
          </a:bodyPr>
          <a:lstStyle/>
          <a:p>
            <a:r>
              <a:rPr lang="en-US" altLang="zh-CN" sz="6000" dirty="0">
                <a:ln w="3175">
                  <a:solidFill>
                    <a:schemeClr val="bg1">
                      <a:alpha val="40000"/>
                    </a:schemeClr>
                  </a:solidFill>
                </a:ln>
                <a:solidFill>
                  <a:schemeClr val="accent1"/>
                </a:solidFill>
                <a:latin typeface="+mj-lt"/>
                <a:ea typeface="+mj-ea"/>
                <a:cs typeface="OPPOSans R" panose="00020600040101010101" pitchFamily="18" charset="-122"/>
              </a:rPr>
              <a:t> </a:t>
            </a:r>
            <a:endParaRPr lang="en-US" altLang="zh-CN" sz="3600" dirty="0">
              <a:ln w="3175">
                <a:solidFill>
                  <a:schemeClr val="bg1">
                    <a:alpha val="40000"/>
                  </a:schemeClr>
                </a:solidFill>
              </a:ln>
              <a:solidFill>
                <a:schemeClr val="accent1"/>
              </a:solidFill>
              <a:latin typeface="+mj-lt"/>
              <a:ea typeface="+mj-ea"/>
              <a:cs typeface="OPPOSans R" panose="00020600040101010101" pitchFamily="18" charset="-122"/>
            </a:endParaRPr>
          </a:p>
        </p:txBody>
      </p:sp>
      <p:sp>
        <p:nvSpPr>
          <p:cNvPr id="18" name="文本框 17"/>
          <p:cNvSpPr txBox="1"/>
          <p:nvPr/>
        </p:nvSpPr>
        <p:spPr>
          <a:xfrm>
            <a:off x="7925481" y="5314862"/>
            <a:ext cx="4761137" cy="923290"/>
          </a:xfrm>
          <a:prstGeom prst="rect">
            <a:avLst/>
          </a:prstGeom>
          <a:noFill/>
        </p:spPr>
        <p:txBody>
          <a:bodyPr wrap="square" lIns="0" tIns="0" rIns="0" bIns="0">
            <a:spAutoFit/>
          </a:bodyPr>
          <a:lstStyle/>
          <a:p>
            <a:r>
              <a:rPr lang="en-US" altLang="zh-CN" sz="6000" dirty="0">
                <a:ln w="3175">
                  <a:solidFill>
                    <a:schemeClr val="bg1">
                      <a:alpha val="40000"/>
                    </a:schemeClr>
                  </a:solidFill>
                </a:ln>
                <a:solidFill>
                  <a:schemeClr val="accent1"/>
                </a:solidFill>
                <a:latin typeface="+mj-lt"/>
                <a:ea typeface="+mj-ea"/>
                <a:cs typeface="OPPOSans R" panose="00020600040101010101" pitchFamily="18" charset="-122"/>
              </a:rPr>
              <a:t> </a:t>
            </a:r>
            <a:endParaRPr lang="en-US" altLang="zh-CN" sz="3600" dirty="0">
              <a:ln w="3175">
                <a:solidFill>
                  <a:schemeClr val="bg1">
                    <a:alpha val="40000"/>
                  </a:schemeClr>
                </a:solidFill>
              </a:ln>
              <a:solidFill>
                <a:schemeClr val="accent1"/>
              </a:solidFill>
              <a:latin typeface="+mj-lt"/>
              <a:ea typeface="+mj-ea"/>
              <a:cs typeface="OPPOSans R" panose="00020600040101010101" pitchFamily="18" charset="-122"/>
            </a:endParaRPr>
          </a:p>
        </p:txBody>
      </p:sp>
      <p:sp>
        <p:nvSpPr>
          <p:cNvPr id="37" name="任意多边形: 形状 36"/>
          <p:cNvSpPr/>
          <p:nvPr/>
        </p:nvSpPr>
        <p:spPr>
          <a:xfrm rot="5400000">
            <a:off x="6983296" y="6023320"/>
            <a:ext cx="337013" cy="726732"/>
          </a:xfrm>
          <a:custGeom>
            <a:avLst/>
            <a:gdLst>
              <a:gd name="connsiteX0" fmla="*/ 263367 w 286227"/>
              <a:gd name="connsiteY0" fmla="*/ 571500 h 617220"/>
              <a:gd name="connsiteX1" fmla="*/ 286227 w 286227"/>
              <a:gd name="connsiteY1" fmla="*/ 594360 h 617220"/>
              <a:gd name="connsiteX2" fmla="*/ 263367 w 286227"/>
              <a:gd name="connsiteY2" fmla="*/ 617220 h 617220"/>
              <a:gd name="connsiteX3" fmla="*/ 240507 w 286227"/>
              <a:gd name="connsiteY3" fmla="*/ 594360 h 617220"/>
              <a:gd name="connsiteX4" fmla="*/ 263367 w 286227"/>
              <a:gd name="connsiteY4" fmla="*/ 571500 h 617220"/>
              <a:gd name="connsiteX5" fmla="*/ 143114 w 286227"/>
              <a:gd name="connsiteY5" fmla="*/ 571500 h 617220"/>
              <a:gd name="connsiteX6" fmla="*/ 165974 w 286227"/>
              <a:gd name="connsiteY6" fmla="*/ 594360 h 617220"/>
              <a:gd name="connsiteX7" fmla="*/ 143114 w 286227"/>
              <a:gd name="connsiteY7" fmla="*/ 617220 h 617220"/>
              <a:gd name="connsiteX8" fmla="*/ 120254 w 286227"/>
              <a:gd name="connsiteY8" fmla="*/ 594360 h 617220"/>
              <a:gd name="connsiteX9" fmla="*/ 143114 w 286227"/>
              <a:gd name="connsiteY9" fmla="*/ 571500 h 617220"/>
              <a:gd name="connsiteX10" fmla="*/ 22860 w 286227"/>
              <a:gd name="connsiteY10" fmla="*/ 571500 h 617220"/>
              <a:gd name="connsiteX11" fmla="*/ 45720 w 286227"/>
              <a:gd name="connsiteY11" fmla="*/ 594360 h 617220"/>
              <a:gd name="connsiteX12" fmla="*/ 22860 w 286227"/>
              <a:gd name="connsiteY12" fmla="*/ 617220 h 617220"/>
              <a:gd name="connsiteX13" fmla="*/ 0 w 286227"/>
              <a:gd name="connsiteY13" fmla="*/ 594360 h 617220"/>
              <a:gd name="connsiteX14" fmla="*/ 22860 w 286227"/>
              <a:gd name="connsiteY14" fmla="*/ 571500 h 617220"/>
              <a:gd name="connsiteX15" fmla="*/ 263367 w 286227"/>
              <a:gd name="connsiteY15" fmla="*/ 428625 h 617220"/>
              <a:gd name="connsiteX16" fmla="*/ 286227 w 286227"/>
              <a:gd name="connsiteY16" fmla="*/ 451485 h 617220"/>
              <a:gd name="connsiteX17" fmla="*/ 263367 w 286227"/>
              <a:gd name="connsiteY17" fmla="*/ 474345 h 617220"/>
              <a:gd name="connsiteX18" fmla="*/ 240507 w 286227"/>
              <a:gd name="connsiteY18" fmla="*/ 451485 h 617220"/>
              <a:gd name="connsiteX19" fmla="*/ 263367 w 286227"/>
              <a:gd name="connsiteY19" fmla="*/ 428625 h 617220"/>
              <a:gd name="connsiteX20" fmla="*/ 143114 w 286227"/>
              <a:gd name="connsiteY20" fmla="*/ 428625 h 617220"/>
              <a:gd name="connsiteX21" fmla="*/ 165974 w 286227"/>
              <a:gd name="connsiteY21" fmla="*/ 451485 h 617220"/>
              <a:gd name="connsiteX22" fmla="*/ 143114 w 286227"/>
              <a:gd name="connsiteY22" fmla="*/ 474345 h 617220"/>
              <a:gd name="connsiteX23" fmla="*/ 120254 w 286227"/>
              <a:gd name="connsiteY23" fmla="*/ 451485 h 617220"/>
              <a:gd name="connsiteX24" fmla="*/ 143114 w 286227"/>
              <a:gd name="connsiteY24" fmla="*/ 428625 h 617220"/>
              <a:gd name="connsiteX25" fmla="*/ 22860 w 286227"/>
              <a:gd name="connsiteY25" fmla="*/ 428625 h 617220"/>
              <a:gd name="connsiteX26" fmla="*/ 45720 w 286227"/>
              <a:gd name="connsiteY26" fmla="*/ 451485 h 617220"/>
              <a:gd name="connsiteX27" fmla="*/ 22860 w 286227"/>
              <a:gd name="connsiteY27" fmla="*/ 474345 h 617220"/>
              <a:gd name="connsiteX28" fmla="*/ 0 w 286227"/>
              <a:gd name="connsiteY28" fmla="*/ 451485 h 617220"/>
              <a:gd name="connsiteX29" fmla="*/ 22860 w 286227"/>
              <a:gd name="connsiteY29" fmla="*/ 428625 h 617220"/>
              <a:gd name="connsiteX30" fmla="*/ 263367 w 286227"/>
              <a:gd name="connsiteY30" fmla="*/ 285750 h 617220"/>
              <a:gd name="connsiteX31" fmla="*/ 286227 w 286227"/>
              <a:gd name="connsiteY31" fmla="*/ 308610 h 617220"/>
              <a:gd name="connsiteX32" fmla="*/ 263367 w 286227"/>
              <a:gd name="connsiteY32" fmla="*/ 331470 h 617220"/>
              <a:gd name="connsiteX33" fmla="*/ 240507 w 286227"/>
              <a:gd name="connsiteY33" fmla="*/ 308610 h 617220"/>
              <a:gd name="connsiteX34" fmla="*/ 263367 w 286227"/>
              <a:gd name="connsiteY34" fmla="*/ 285750 h 617220"/>
              <a:gd name="connsiteX35" fmla="*/ 143114 w 286227"/>
              <a:gd name="connsiteY35" fmla="*/ 285750 h 617220"/>
              <a:gd name="connsiteX36" fmla="*/ 165974 w 286227"/>
              <a:gd name="connsiteY36" fmla="*/ 308610 h 617220"/>
              <a:gd name="connsiteX37" fmla="*/ 143114 w 286227"/>
              <a:gd name="connsiteY37" fmla="*/ 331470 h 617220"/>
              <a:gd name="connsiteX38" fmla="*/ 120254 w 286227"/>
              <a:gd name="connsiteY38" fmla="*/ 308610 h 617220"/>
              <a:gd name="connsiteX39" fmla="*/ 143114 w 286227"/>
              <a:gd name="connsiteY39" fmla="*/ 285750 h 617220"/>
              <a:gd name="connsiteX40" fmla="*/ 22860 w 286227"/>
              <a:gd name="connsiteY40" fmla="*/ 285750 h 617220"/>
              <a:gd name="connsiteX41" fmla="*/ 45720 w 286227"/>
              <a:gd name="connsiteY41" fmla="*/ 308610 h 617220"/>
              <a:gd name="connsiteX42" fmla="*/ 22860 w 286227"/>
              <a:gd name="connsiteY42" fmla="*/ 331470 h 617220"/>
              <a:gd name="connsiteX43" fmla="*/ 0 w 286227"/>
              <a:gd name="connsiteY43" fmla="*/ 308610 h 617220"/>
              <a:gd name="connsiteX44" fmla="*/ 22860 w 286227"/>
              <a:gd name="connsiteY44" fmla="*/ 285750 h 617220"/>
              <a:gd name="connsiteX45" fmla="*/ 263367 w 286227"/>
              <a:gd name="connsiteY45" fmla="*/ 142875 h 617220"/>
              <a:gd name="connsiteX46" fmla="*/ 286227 w 286227"/>
              <a:gd name="connsiteY46" fmla="*/ 165735 h 617220"/>
              <a:gd name="connsiteX47" fmla="*/ 263367 w 286227"/>
              <a:gd name="connsiteY47" fmla="*/ 188595 h 617220"/>
              <a:gd name="connsiteX48" fmla="*/ 240507 w 286227"/>
              <a:gd name="connsiteY48" fmla="*/ 165735 h 617220"/>
              <a:gd name="connsiteX49" fmla="*/ 263367 w 286227"/>
              <a:gd name="connsiteY49" fmla="*/ 142875 h 617220"/>
              <a:gd name="connsiteX50" fmla="*/ 143114 w 286227"/>
              <a:gd name="connsiteY50" fmla="*/ 142875 h 617220"/>
              <a:gd name="connsiteX51" fmla="*/ 165974 w 286227"/>
              <a:gd name="connsiteY51" fmla="*/ 165735 h 617220"/>
              <a:gd name="connsiteX52" fmla="*/ 143114 w 286227"/>
              <a:gd name="connsiteY52" fmla="*/ 188595 h 617220"/>
              <a:gd name="connsiteX53" fmla="*/ 120254 w 286227"/>
              <a:gd name="connsiteY53" fmla="*/ 165735 h 617220"/>
              <a:gd name="connsiteX54" fmla="*/ 143114 w 286227"/>
              <a:gd name="connsiteY54" fmla="*/ 142875 h 617220"/>
              <a:gd name="connsiteX55" fmla="*/ 22860 w 286227"/>
              <a:gd name="connsiteY55" fmla="*/ 142875 h 617220"/>
              <a:gd name="connsiteX56" fmla="*/ 45720 w 286227"/>
              <a:gd name="connsiteY56" fmla="*/ 165735 h 617220"/>
              <a:gd name="connsiteX57" fmla="*/ 22860 w 286227"/>
              <a:gd name="connsiteY57" fmla="*/ 188595 h 617220"/>
              <a:gd name="connsiteX58" fmla="*/ 0 w 286227"/>
              <a:gd name="connsiteY58" fmla="*/ 165735 h 617220"/>
              <a:gd name="connsiteX59" fmla="*/ 22860 w 286227"/>
              <a:gd name="connsiteY59" fmla="*/ 142875 h 617220"/>
              <a:gd name="connsiteX60" fmla="*/ 263367 w 286227"/>
              <a:gd name="connsiteY60" fmla="*/ 0 h 617220"/>
              <a:gd name="connsiteX61" fmla="*/ 286227 w 286227"/>
              <a:gd name="connsiteY61" fmla="*/ 22860 h 617220"/>
              <a:gd name="connsiteX62" fmla="*/ 263367 w 286227"/>
              <a:gd name="connsiteY62" fmla="*/ 45720 h 617220"/>
              <a:gd name="connsiteX63" fmla="*/ 240507 w 286227"/>
              <a:gd name="connsiteY63" fmla="*/ 22860 h 617220"/>
              <a:gd name="connsiteX64" fmla="*/ 263367 w 286227"/>
              <a:gd name="connsiteY64" fmla="*/ 0 h 617220"/>
              <a:gd name="connsiteX65" fmla="*/ 143114 w 286227"/>
              <a:gd name="connsiteY65" fmla="*/ 0 h 617220"/>
              <a:gd name="connsiteX66" fmla="*/ 165974 w 286227"/>
              <a:gd name="connsiteY66" fmla="*/ 22860 h 617220"/>
              <a:gd name="connsiteX67" fmla="*/ 143114 w 286227"/>
              <a:gd name="connsiteY67" fmla="*/ 45720 h 617220"/>
              <a:gd name="connsiteX68" fmla="*/ 120254 w 286227"/>
              <a:gd name="connsiteY68" fmla="*/ 22860 h 617220"/>
              <a:gd name="connsiteX69" fmla="*/ 143114 w 286227"/>
              <a:gd name="connsiteY69" fmla="*/ 0 h 617220"/>
              <a:gd name="connsiteX70" fmla="*/ 22860 w 286227"/>
              <a:gd name="connsiteY70" fmla="*/ 0 h 617220"/>
              <a:gd name="connsiteX71" fmla="*/ 45720 w 286227"/>
              <a:gd name="connsiteY71" fmla="*/ 22860 h 617220"/>
              <a:gd name="connsiteX72" fmla="*/ 22860 w 286227"/>
              <a:gd name="connsiteY72" fmla="*/ 45720 h 617220"/>
              <a:gd name="connsiteX73" fmla="*/ 0 w 286227"/>
              <a:gd name="connsiteY73" fmla="*/ 22860 h 617220"/>
              <a:gd name="connsiteX74" fmla="*/ 22860 w 286227"/>
              <a:gd name="connsiteY74" fmla="*/ 0 h 61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286227" h="617220">
                <a:moveTo>
                  <a:pt x="263367" y="571500"/>
                </a:moveTo>
                <a:cubicBezTo>
                  <a:pt x="275992" y="571500"/>
                  <a:pt x="286227" y="581735"/>
                  <a:pt x="286227" y="594360"/>
                </a:cubicBezTo>
                <a:cubicBezTo>
                  <a:pt x="286227" y="606985"/>
                  <a:pt x="275992" y="617220"/>
                  <a:pt x="263367" y="617220"/>
                </a:cubicBezTo>
                <a:cubicBezTo>
                  <a:pt x="250742" y="617220"/>
                  <a:pt x="240507" y="606985"/>
                  <a:pt x="240507" y="594360"/>
                </a:cubicBezTo>
                <a:cubicBezTo>
                  <a:pt x="240507" y="581735"/>
                  <a:pt x="250742" y="571500"/>
                  <a:pt x="263367" y="571500"/>
                </a:cubicBezTo>
                <a:close/>
                <a:moveTo>
                  <a:pt x="143114" y="571500"/>
                </a:moveTo>
                <a:cubicBezTo>
                  <a:pt x="155739" y="571500"/>
                  <a:pt x="165974" y="581735"/>
                  <a:pt x="165974" y="594360"/>
                </a:cubicBezTo>
                <a:cubicBezTo>
                  <a:pt x="165974" y="606985"/>
                  <a:pt x="155739" y="617220"/>
                  <a:pt x="143114" y="617220"/>
                </a:cubicBezTo>
                <a:cubicBezTo>
                  <a:pt x="130489" y="617220"/>
                  <a:pt x="120254" y="606985"/>
                  <a:pt x="120254" y="594360"/>
                </a:cubicBezTo>
                <a:cubicBezTo>
                  <a:pt x="120254" y="581735"/>
                  <a:pt x="130489" y="571500"/>
                  <a:pt x="143114" y="571500"/>
                </a:cubicBezTo>
                <a:close/>
                <a:moveTo>
                  <a:pt x="22860" y="571500"/>
                </a:moveTo>
                <a:cubicBezTo>
                  <a:pt x="35485" y="571500"/>
                  <a:pt x="45720" y="581735"/>
                  <a:pt x="45720" y="594360"/>
                </a:cubicBezTo>
                <a:cubicBezTo>
                  <a:pt x="45720" y="606985"/>
                  <a:pt x="35485" y="617220"/>
                  <a:pt x="22860" y="617220"/>
                </a:cubicBezTo>
                <a:cubicBezTo>
                  <a:pt x="10235" y="617220"/>
                  <a:pt x="0" y="606985"/>
                  <a:pt x="0" y="594360"/>
                </a:cubicBezTo>
                <a:cubicBezTo>
                  <a:pt x="0" y="581735"/>
                  <a:pt x="10235" y="571500"/>
                  <a:pt x="22860" y="571500"/>
                </a:cubicBezTo>
                <a:close/>
                <a:moveTo>
                  <a:pt x="263367" y="428625"/>
                </a:moveTo>
                <a:cubicBezTo>
                  <a:pt x="275992" y="428625"/>
                  <a:pt x="286227" y="438860"/>
                  <a:pt x="286227" y="451485"/>
                </a:cubicBezTo>
                <a:cubicBezTo>
                  <a:pt x="286227" y="464110"/>
                  <a:pt x="275992" y="474345"/>
                  <a:pt x="263367" y="474345"/>
                </a:cubicBezTo>
                <a:cubicBezTo>
                  <a:pt x="250742" y="474345"/>
                  <a:pt x="240507" y="464110"/>
                  <a:pt x="240507" y="451485"/>
                </a:cubicBezTo>
                <a:cubicBezTo>
                  <a:pt x="240507" y="438860"/>
                  <a:pt x="250742" y="428625"/>
                  <a:pt x="263367" y="428625"/>
                </a:cubicBezTo>
                <a:close/>
                <a:moveTo>
                  <a:pt x="143114" y="428625"/>
                </a:moveTo>
                <a:cubicBezTo>
                  <a:pt x="155739" y="428625"/>
                  <a:pt x="165974" y="438860"/>
                  <a:pt x="165974" y="451485"/>
                </a:cubicBezTo>
                <a:cubicBezTo>
                  <a:pt x="165974" y="464110"/>
                  <a:pt x="155739" y="474345"/>
                  <a:pt x="143114" y="474345"/>
                </a:cubicBezTo>
                <a:cubicBezTo>
                  <a:pt x="130489" y="474345"/>
                  <a:pt x="120254" y="464110"/>
                  <a:pt x="120254" y="451485"/>
                </a:cubicBezTo>
                <a:cubicBezTo>
                  <a:pt x="120254" y="438860"/>
                  <a:pt x="130489" y="428625"/>
                  <a:pt x="143114" y="428625"/>
                </a:cubicBezTo>
                <a:close/>
                <a:moveTo>
                  <a:pt x="22860" y="428625"/>
                </a:moveTo>
                <a:cubicBezTo>
                  <a:pt x="35485" y="428625"/>
                  <a:pt x="45720" y="438860"/>
                  <a:pt x="45720" y="451485"/>
                </a:cubicBezTo>
                <a:cubicBezTo>
                  <a:pt x="45720" y="464110"/>
                  <a:pt x="35485" y="474345"/>
                  <a:pt x="22860" y="474345"/>
                </a:cubicBezTo>
                <a:cubicBezTo>
                  <a:pt x="10235" y="474345"/>
                  <a:pt x="0" y="464110"/>
                  <a:pt x="0" y="451485"/>
                </a:cubicBezTo>
                <a:cubicBezTo>
                  <a:pt x="0" y="438860"/>
                  <a:pt x="10235" y="428625"/>
                  <a:pt x="22860" y="428625"/>
                </a:cubicBezTo>
                <a:close/>
                <a:moveTo>
                  <a:pt x="263367" y="285750"/>
                </a:moveTo>
                <a:cubicBezTo>
                  <a:pt x="275992" y="285750"/>
                  <a:pt x="286227" y="295985"/>
                  <a:pt x="286227" y="308610"/>
                </a:cubicBezTo>
                <a:cubicBezTo>
                  <a:pt x="286227" y="321235"/>
                  <a:pt x="275992" y="331470"/>
                  <a:pt x="263367" y="331470"/>
                </a:cubicBezTo>
                <a:cubicBezTo>
                  <a:pt x="250742" y="331470"/>
                  <a:pt x="240507" y="321235"/>
                  <a:pt x="240507" y="308610"/>
                </a:cubicBezTo>
                <a:cubicBezTo>
                  <a:pt x="240507" y="295985"/>
                  <a:pt x="250742" y="285750"/>
                  <a:pt x="263367" y="285750"/>
                </a:cubicBezTo>
                <a:close/>
                <a:moveTo>
                  <a:pt x="143114" y="285750"/>
                </a:moveTo>
                <a:cubicBezTo>
                  <a:pt x="155739" y="285750"/>
                  <a:pt x="165974" y="295985"/>
                  <a:pt x="165974" y="308610"/>
                </a:cubicBezTo>
                <a:cubicBezTo>
                  <a:pt x="165974" y="321235"/>
                  <a:pt x="155739" y="331470"/>
                  <a:pt x="143114" y="331470"/>
                </a:cubicBezTo>
                <a:cubicBezTo>
                  <a:pt x="130489" y="331470"/>
                  <a:pt x="120254" y="321235"/>
                  <a:pt x="120254" y="308610"/>
                </a:cubicBezTo>
                <a:cubicBezTo>
                  <a:pt x="120254" y="295985"/>
                  <a:pt x="130489" y="285750"/>
                  <a:pt x="143114" y="285750"/>
                </a:cubicBezTo>
                <a:close/>
                <a:moveTo>
                  <a:pt x="22860" y="285750"/>
                </a:moveTo>
                <a:cubicBezTo>
                  <a:pt x="35485" y="285750"/>
                  <a:pt x="45720" y="295985"/>
                  <a:pt x="45720" y="308610"/>
                </a:cubicBezTo>
                <a:cubicBezTo>
                  <a:pt x="45720" y="321235"/>
                  <a:pt x="35485" y="331470"/>
                  <a:pt x="22860" y="331470"/>
                </a:cubicBezTo>
                <a:cubicBezTo>
                  <a:pt x="10235" y="331470"/>
                  <a:pt x="0" y="321235"/>
                  <a:pt x="0" y="308610"/>
                </a:cubicBezTo>
                <a:cubicBezTo>
                  <a:pt x="0" y="295985"/>
                  <a:pt x="10235" y="285750"/>
                  <a:pt x="22860" y="285750"/>
                </a:cubicBezTo>
                <a:close/>
                <a:moveTo>
                  <a:pt x="263367" y="142875"/>
                </a:moveTo>
                <a:cubicBezTo>
                  <a:pt x="275992" y="142875"/>
                  <a:pt x="286227" y="153110"/>
                  <a:pt x="286227" y="165735"/>
                </a:cubicBezTo>
                <a:cubicBezTo>
                  <a:pt x="286227" y="178360"/>
                  <a:pt x="275992" y="188595"/>
                  <a:pt x="263367" y="188595"/>
                </a:cubicBezTo>
                <a:cubicBezTo>
                  <a:pt x="250742" y="188595"/>
                  <a:pt x="240507" y="178360"/>
                  <a:pt x="240507" y="165735"/>
                </a:cubicBezTo>
                <a:cubicBezTo>
                  <a:pt x="240507" y="153110"/>
                  <a:pt x="250742" y="142875"/>
                  <a:pt x="263367" y="142875"/>
                </a:cubicBezTo>
                <a:close/>
                <a:moveTo>
                  <a:pt x="143114" y="142875"/>
                </a:moveTo>
                <a:cubicBezTo>
                  <a:pt x="155739" y="142875"/>
                  <a:pt x="165974" y="153110"/>
                  <a:pt x="165974" y="165735"/>
                </a:cubicBezTo>
                <a:cubicBezTo>
                  <a:pt x="165974" y="178360"/>
                  <a:pt x="155739" y="188595"/>
                  <a:pt x="143114" y="188595"/>
                </a:cubicBezTo>
                <a:cubicBezTo>
                  <a:pt x="130489" y="188595"/>
                  <a:pt x="120254" y="178360"/>
                  <a:pt x="120254" y="165735"/>
                </a:cubicBezTo>
                <a:cubicBezTo>
                  <a:pt x="120254" y="153110"/>
                  <a:pt x="130489" y="142875"/>
                  <a:pt x="143114" y="142875"/>
                </a:cubicBezTo>
                <a:close/>
                <a:moveTo>
                  <a:pt x="22860" y="142875"/>
                </a:moveTo>
                <a:cubicBezTo>
                  <a:pt x="35485" y="142875"/>
                  <a:pt x="45720" y="153110"/>
                  <a:pt x="45720" y="165735"/>
                </a:cubicBezTo>
                <a:cubicBezTo>
                  <a:pt x="45720" y="178360"/>
                  <a:pt x="35485" y="188595"/>
                  <a:pt x="22860" y="188595"/>
                </a:cubicBezTo>
                <a:cubicBezTo>
                  <a:pt x="10235" y="188595"/>
                  <a:pt x="0" y="178360"/>
                  <a:pt x="0" y="165735"/>
                </a:cubicBezTo>
                <a:cubicBezTo>
                  <a:pt x="0" y="153110"/>
                  <a:pt x="10235" y="142875"/>
                  <a:pt x="22860" y="142875"/>
                </a:cubicBezTo>
                <a:close/>
                <a:moveTo>
                  <a:pt x="263367" y="0"/>
                </a:moveTo>
                <a:cubicBezTo>
                  <a:pt x="275992" y="0"/>
                  <a:pt x="286227" y="10235"/>
                  <a:pt x="286227" y="22860"/>
                </a:cubicBezTo>
                <a:cubicBezTo>
                  <a:pt x="286227" y="35485"/>
                  <a:pt x="275992" y="45720"/>
                  <a:pt x="263367" y="45720"/>
                </a:cubicBezTo>
                <a:cubicBezTo>
                  <a:pt x="250742" y="45720"/>
                  <a:pt x="240507" y="35485"/>
                  <a:pt x="240507" y="22860"/>
                </a:cubicBezTo>
                <a:cubicBezTo>
                  <a:pt x="240507" y="10235"/>
                  <a:pt x="250742" y="0"/>
                  <a:pt x="263367" y="0"/>
                </a:cubicBezTo>
                <a:close/>
                <a:moveTo>
                  <a:pt x="143114" y="0"/>
                </a:moveTo>
                <a:cubicBezTo>
                  <a:pt x="155739" y="0"/>
                  <a:pt x="165974" y="10235"/>
                  <a:pt x="165974" y="22860"/>
                </a:cubicBezTo>
                <a:cubicBezTo>
                  <a:pt x="165974" y="35485"/>
                  <a:pt x="155739" y="45720"/>
                  <a:pt x="143114" y="45720"/>
                </a:cubicBezTo>
                <a:cubicBezTo>
                  <a:pt x="130489" y="45720"/>
                  <a:pt x="120254" y="35485"/>
                  <a:pt x="120254" y="22860"/>
                </a:cubicBezTo>
                <a:cubicBezTo>
                  <a:pt x="120254" y="10235"/>
                  <a:pt x="130489" y="0"/>
                  <a:pt x="143114" y="0"/>
                </a:cubicBezTo>
                <a:close/>
                <a:moveTo>
                  <a:pt x="22860" y="0"/>
                </a:moveTo>
                <a:cubicBezTo>
                  <a:pt x="35485" y="0"/>
                  <a:pt x="45720" y="10235"/>
                  <a:pt x="45720" y="22860"/>
                </a:cubicBezTo>
                <a:cubicBezTo>
                  <a:pt x="45720" y="35485"/>
                  <a:pt x="35485" y="45720"/>
                  <a:pt x="22860" y="45720"/>
                </a:cubicBezTo>
                <a:cubicBezTo>
                  <a:pt x="10235" y="45720"/>
                  <a:pt x="0" y="35485"/>
                  <a:pt x="0" y="22860"/>
                </a:cubicBezTo>
                <a:cubicBezTo>
                  <a:pt x="0" y="10235"/>
                  <a:pt x="10235" y="0"/>
                  <a:pt x="22860" y="0"/>
                </a:cubicBez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POSans R" panose="00020600040101010101" pitchFamily="18" charset="-122"/>
            </a:endParaRPr>
          </a:p>
        </p:txBody>
      </p:sp>
      <p:pic>
        <p:nvPicPr>
          <p:cNvPr id="2" name="Picture 1" descr="logo"/>
          <p:cNvPicPr>
            <a:picLocks noChangeAspect="1"/>
          </p:cNvPicPr>
          <p:nvPr/>
        </p:nvPicPr>
        <p:blipFill>
          <a:blip r:embed="rId2"/>
          <a:stretch>
            <a:fillRect/>
          </a:stretch>
        </p:blipFill>
        <p:spPr>
          <a:xfrm>
            <a:off x="393065" y="122555"/>
            <a:ext cx="3513455" cy="1667510"/>
          </a:xfrm>
          <a:prstGeom prst="rect">
            <a:avLst/>
          </a:prstGeom>
        </p:spPr>
      </p:pic>
      <p:pic>
        <p:nvPicPr>
          <p:cNvPr id="100" name="Picture 99"/>
          <p:cNvPicPr/>
          <p:nvPr/>
        </p:nvPicPr>
        <p:blipFill>
          <a:blip r:embed="rId3"/>
          <a:stretch>
            <a:fillRect/>
          </a:stretch>
        </p:blipFill>
        <p:spPr>
          <a:xfrm>
            <a:off x="8212455" y="342900"/>
            <a:ext cx="3835400" cy="2540000"/>
          </a:xfrm>
          <a:prstGeom prst="rect">
            <a:avLst/>
          </a:prstGeom>
          <a:noFill/>
          <a:ln w="9525">
            <a:solidFill>
              <a:schemeClr val="tx1"/>
            </a:solidFill>
          </a:ln>
        </p:spPr>
      </p:pic>
      <p:pic>
        <p:nvPicPr>
          <p:cNvPr id="101" name="Picture 100"/>
          <p:cNvPicPr/>
          <p:nvPr/>
        </p:nvPicPr>
        <p:blipFill>
          <a:blip r:embed="rId4"/>
          <a:srcRect b="10028"/>
          <a:stretch>
            <a:fillRect/>
          </a:stretch>
        </p:blipFill>
        <p:spPr>
          <a:xfrm>
            <a:off x="8212455" y="3220720"/>
            <a:ext cx="3835400" cy="3434080"/>
          </a:xfrm>
          <a:prstGeom prst="rect">
            <a:avLst/>
          </a:prstGeom>
          <a:noFill/>
          <a:ln w="9525">
            <a:solidFill>
              <a:schemeClr val="tx1"/>
            </a:solidFill>
          </a:ln>
        </p:spPr>
      </p:pic>
      <p:pic>
        <p:nvPicPr>
          <p:cNvPr id="103" name="Picture 102"/>
          <p:cNvPicPr/>
          <p:nvPr/>
        </p:nvPicPr>
        <p:blipFill>
          <a:blip r:embed="rId5"/>
          <a:stretch>
            <a:fillRect/>
          </a:stretch>
        </p:blipFill>
        <p:spPr>
          <a:xfrm>
            <a:off x="5300345" y="1332230"/>
            <a:ext cx="2752090" cy="3664585"/>
          </a:xfrm>
          <a:prstGeom prst="rect">
            <a:avLst/>
          </a:prstGeom>
          <a:noFill/>
          <a:ln w="9525">
            <a:solidFill>
              <a:schemeClr val="tx1"/>
            </a:solidFill>
          </a:ln>
        </p:spPr>
      </p:pic>
      <p:sp>
        <p:nvSpPr>
          <p:cNvPr id="3" name="矩形 13"/>
          <p:cNvSpPr/>
          <p:nvPr/>
        </p:nvSpPr>
        <p:spPr>
          <a:xfrm>
            <a:off x="0" y="6654800"/>
            <a:ext cx="7868285" cy="19431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sp>
        <p:nvSpPr>
          <p:cNvPr id="5" name="矩形 13"/>
          <p:cNvSpPr/>
          <p:nvPr/>
        </p:nvSpPr>
        <p:spPr>
          <a:xfrm>
            <a:off x="635" y="0"/>
            <a:ext cx="7867015" cy="2622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sp>
        <p:nvSpPr>
          <p:cNvPr id="6" name="矩形 13"/>
          <p:cNvSpPr/>
          <p:nvPr/>
        </p:nvSpPr>
        <p:spPr>
          <a:xfrm>
            <a:off x="0" y="6654800"/>
            <a:ext cx="7868920" cy="2032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sp>
        <p:nvSpPr>
          <p:cNvPr id="7" name="矩形 13"/>
          <p:cNvSpPr/>
          <p:nvPr/>
        </p:nvSpPr>
        <p:spPr>
          <a:xfrm rot="5400000">
            <a:off x="-3070860" y="3333115"/>
            <a:ext cx="6393180" cy="25082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sp>
        <p:nvSpPr>
          <p:cNvPr id="8" name="矩形 13"/>
          <p:cNvSpPr/>
          <p:nvPr/>
        </p:nvSpPr>
        <p:spPr>
          <a:xfrm rot="5400000">
            <a:off x="7239635" y="674370"/>
            <a:ext cx="1040130" cy="21653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sp>
        <p:nvSpPr>
          <p:cNvPr id="9" name="矩形 13"/>
          <p:cNvSpPr/>
          <p:nvPr/>
        </p:nvSpPr>
        <p:spPr>
          <a:xfrm rot="5400000">
            <a:off x="6941820" y="5734685"/>
            <a:ext cx="1636395" cy="21717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a close up of a white marble surface"/>
          <p:cNvPicPr>
            <a:picLocks noChangeAspect="1" noChangeArrowheads="1"/>
          </p:cNvPicPr>
          <p:nvPr/>
        </p:nvPicPr>
        <p:blipFill>
          <a:blip r:embed="rId1">
            <a:alphaModFix amt="35000"/>
            <a:extLst>
              <a:ext uri="{28A0092B-C50C-407E-A947-70E740481C1C}">
                <a14:useLocalDpi xmlns:a14="http://schemas.microsoft.com/office/drawing/2010/main" val="0"/>
              </a:ext>
            </a:extLst>
          </a:blip>
          <a:srcRect l="9414" r="6211"/>
          <a:stretch>
            <a:fillRect/>
          </a:stretch>
        </p:blipFill>
        <p:spPr bwMode="auto">
          <a:xfrm rot="16200000">
            <a:off x="2667000" y="-2882900"/>
            <a:ext cx="6858000" cy="12192000"/>
          </a:xfrm>
          <a:custGeom>
            <a:avLst/>
            <a:gdLst>
              <a:gd name="connsiteX0" fmla="*/ 6858000 w 6858000"/>
              <a:gd name="connsiteY0" fmla="*/ 0 h 12192000"/>
              <a:gd name="connsiteX1" fmla="*/ 6858000 w 6858000"/>
              <a:gd name="connsiteY1" fmla="*/ 12192000 h 12192000"/>
              <a:gd name="connsiteX2" fmla="*/ 0 w 6858000"/>
              <a:gd name="connsiteY2" fmla="*/ 12192000 h 12192000"/>
              <a:gd name="connsiteX3" fmla="*/ 0 w 6858000"/>
              <a:gd name="connsiteY3" fmla="*/ 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6858000" y="0"/>
                </a:moveTo>
                <a:lnTo>
                  <a:pt x="6858000" y="12192000"/>
                </a:lnTo>
                <a:lnTo>
                  <a:pt x="0" y="12192000"/>
                </a:lnTo>
                <a:lnTo>
                  <a:pt x="0" y="0"/>
                </a:lnTo>
                <a:close/>
              </a:path>
            </a:pathLst>
          </a:cu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0" y="6686550"/>
            <a:ext cx="12192000" cy="17145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POSans R" panose="00020600040101010101" pitchFamily="18" charset="-122"/>
            </a:endParaRPr>
          </a:p>
        </p:txBody>
      </p:sp>
      <p:sp>
        <p:nvSpPr>
          <p:cNvPr id="2" name="任意多边形: 形状 1"/>
          <p:cNvSpPr/>
          <p:nvPr/>
        </p:nvSpPr>
        <p:spPr>
          <a:xfrm>
            <a:off x="711826" y="3217737"/>
            <a:ext cx="4035576" cy="475332"/>
          </a:xfrm>
          <a:custGeom>
            <a:avLst/>
            <a:gdLst>
              <a:gd name="connsiteX0" fmla="*/ 3796146 w 3796146"/>
              <a:gd name="connsiteY0" fmla="*/ 526472 h 526472"/>
              <a:gd name="connsiteX1" fmla="*/ 3362037 w 3796146"/>
              <a:gd name="connsiteY1" fmla="*/ 92363 h 526472"/>
              <a:gd name="connsiteX2" fmla="*/ 0 w 3796146"/>
              <a:gd name="connsiteY2" fmla="*/ 92363 h 526472"/>
              <a:gd name="connsiteX3" fmla="*/ 0 w 3796146"/>
              <a:gd name="connsiteY3" fmla="*/ 0 h 526472"/>
              <a:gd name="connsiteX0-1" fmla="*/ 3796146 w 3796146"/>
              <a:gd name="connsiteY0-2" fmla="*/ 434109 h 434109"/>
              <a:gd name="connsiteX1-3" fmla="*/ 3362037 w 3796146"/>
              <a:gd name="connsiteY1-4" fmla="*/ 0 h 434109"/>
              <a:gd name="connsiteX2-5" fmla="*/ 0 w 3796146"/>
              <a:gd name="connsiteY2-6" fmla="*/ 0 h 434109"/>
            </a:gdLst>
            <a:ahLst/>
            <a:cxnLst>
              <a:cxn ang="0">
                <a:pos x="connsiteX0-1" y="connsiteY0-2"/>
              </a:cxn>
              <a:cxn ang="0">
                <a:pos x="connsiteX1-3" y="connsiteY1-4"/>
              </a:cxn>
              <a:cxn ang="0">
                <a:pos x="connsiteX2-5" y="connsiteY2-6"/>
              </a:cxn>
            </a:cxnLst>
            <a:rect l="l" t="t" r="r" b="b"/>
            <a:pathLst>
              <a:path w="3796146" h="434109">
                <a:moveTo>
                  <a:pt x="3796146" y="434109"/>
                </a:moveTo>
                <a:lnTo>
                  <a:pt x="3362037" y="0"/>
                </a:lnTo>
                <a:lnTo>
                  <a:pt x="0" y="0"/>
                </a:lnTo>
              </a:path>
            </a:pathLst>
          </a:cu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OPPOSans R" panose="00020600040101010101" pitchFamily="18" charset="-122"/>
            </a:endParaRPr>
          </a:p>
        </p:txBody>
      </p:sp>
      <p:sp>
        <p:nvSpPr>
          <p:cNvPr id="3" name="椭圆 2"/>
          <p:cNvSpPr/>
          <p:nvPr/>
        </p:nvSpPr>
        <p:spPr>
          <a:xfrm>
            <a:off x="661268" y="3143966"/>
            <a:ext cx="138545" cy="138545"/>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cs typeface="OPPOSans R" panose="00020600040101010101" pitchFamily="18" charset="-122"/>
            </a:endParaRPr>
          </a:p>
        </p:txBody>
      </p:sp>
      <p:sp>
        <p:nvSpPr>
          <p:cNvPr id="4" name="任意多边形: 形状 3"/>
          <p:cNvSpPr/>
          <p:nvPr/>
        </p:nvSpPr>
        <p:spPr>
          <a:xfrm flipV="1">
            <a:off x="711826" y="5606960"/>
            <a:ext cx="4035576" cy="475332"/>
          </a:xfrm>
          <a:custGeom>
            <a:avLst/>
            <a:gdLst>
              <a:gd name="connsiteX0" fmla="*/ 3796146 w 3796146"/>
              <a:gd name="connsiteY0" fmla="*/ 526472 h 526472"/>
              <a:gd name="connsiteX1" fmla="*/ 3362037 w 3796146"/>
              <a:gd name="connsiteY1" fmla="*/ 92363 h 526472"/>
              <a:gd name="connsiteX2" fmla="*/ 0 w 3796146"/>
              <a:gd name="connsiteY2" fmla="*/ 92363 h 526472"/>
              <a:gd name="connsiteX3" fmla="*/ 0 w 3796146"/>
              <a:gd name="connsiteY3" fmla="*/ 0 h 526472"/>
              <a:gd name="connsiteX0-1" fmla="*/ 3796146 w 3796146"/>
              <a:gd name="connsiteY0-2" fmla="*/ 434109 h 434109"/>
              <a:gd name="connsiteX1-3" fmla="*/ 3362037 w 3796146"/>
              <a:gd name="connsiteY1-4" fmla="*/ 0 h 434109"/>
              <a:gd name="connsiteX2-5" fmla="*/ 0 w 3796146"/>
              <a:gd name="connsiteY2-6" fmla="*/ 0 h 434109"/>
            </a:gdLst>
            <a:ahLst/>
            <a:cxnLst>
              <a:cxn ang="0">
                <a:pos x="connsiteX0-1" y="connsiteY0-2"/>
              </a:cxn>
              <a:cxn ang="0">
                <a:pos x="connsiteX1-3" y="connsiteY1-4"/>
              </a:cxn>
              <a:cxn ang="0">
                <a:pos x="connsiteX2-5" y="connsiteY2-6"/>
              </a:cxn>
            </a:cxnLst>
            <a:rect l="l" t="t" r="r" b="b"/>
            <a:pathLst>
              <a:path w="3796146" h="434109">
                <a:moveTo>
                  <a:pt x="3796146" y="434109"/>
                </a:moveTo>
                <a:lnTo>
                  <a:pt x="3362037" y="0"/>
                </a:lnTo>
                <a:lnTo>
                  <a:pt x="0" y="0"/>
                </a:lnTo>
              </a:path>
            </a:pathLst>
          </a:cu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OPPOSans R" panose="00020600040101010101" pitchFamily="18" charset="-122"/>
            </a:endParaRPr>
          </a:p>
        </p:txBody>
      </p:sp>
      <p:sp>
        <p:nvSpPr>
          <p:cNvPr id="5" name="椭圆 4"/>
          <p:cNvSpPr/>
          <p:nvPr/>
        </p:nvSpPr>
        <p:spPr>
          <a:xfrm>
            <a:off x="529823" y="6015436"/>
            <a:ext cx="138545" cy="138545"/>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cs typeface="OPPOSans R" panose="00020600040101010101" pitchFamily="18" charset="-122"/>
            </a:endParaRPr>
          </a:p>
        </p:txBody>
      </p:sp>
      <p:sp>
        <p:nvSpPr>
          <p:cNvPr id="6" name="任意多边形: 形状 5"/>
          <p:cNvSpPr/>
          <p:nvPr/>
        </p:nvSpPr>
        <p:spPr>
          <a:xfrm flipH="1">
            <a:off x="7420722" y="3217737"/>
            <a:ext cx="4059452" cy="475332"/>
          </a:xfrm>
          <a:custGeom>
            <a:avLst/>
            <a:gdLst>
              <a:gd name="connsiteX0" fmla="*/ 3796146 w 3796146"/>
              <a:gd name="connsiteY0" fmla="*/ 526472 h 526472"/>
              <a:gd name="connsiteX1" fmla="*/ 3362037 w 3796146"/>
              <a:gd name="connsiteY1" fmla="*/ 92363 h 526472"/>
              <a:gd name="connsiteX2" fmla="*/ 0 w 3796146"/>
              <a:gd name="connsiteY2" fmla="*/ 92363 h 526472"/>
              <a:gd name="connsiteX3" fmla="*/ 0 w 3796146"/>
              <a:gd name="connsiteY3" fmla="*/ 0 h 526472"/>
              <a:gd name="connsiteX0-1" fmla="*/ 3796146 w 3796146"/>
              <a:gd name="connsiteY0-2" fmla="*/ 434109 h 434109"/>
              <a:gd name="connsiteX1-3" fmla="*/ 3362037 w 3796146"/>
              <a:gd name="connsiteY1-4" fmla="*/ 0 h 434109"/>
              <a:gd name="connsiteX2-5" fmla="*/ 0 w 3796146"/>
              <a:gd name="connsiteY2-6" fmla="*/ 0 h 434109"/>
            </a:gdLst>
            <a:ahLst/>
            <a:cxnLst>
              <a:cxn ang="0">
                <a:pos x="connsiteX0-1" y="connsiteY0-2"/>
              </a:cxn>
              <a:cxn ang="0">
                <a:pos x="connsiteX1-3" y="connsiteY1-4"/>
              </a:cxn>
              <a:cxn ang="0">
                <a:pos x="connsiteX2-5" y="connsiteY2-6"/>
              </a:cxn>
            </a:cxnLst>
            <a:rect l="l" t="t" r="r" b="b"/>
            <a:pathLst>
              <a:path w="3796146" h="434109">
                <a:moveTo>
                  <a:pt x="3796146" y="434109"/>
                </a:moveTo>
                <a:lnTo>
                  <a:pt x="3362037" y="0"/>
                </a:lnTo>
                <a:lnTo>
                  <a:pt x="0" y="0"/>
                </a:lnTo>
              </a:path>
            </a:pathLst>
          </a:cu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OPPOSans R" panose="00020600040101010101" pitchFamily="18" charset="-122"/>
            </a:endParaRPr>
          </a:p>
        </p:txBody>
      </p:sp>
      <p:sp>
        <p:nvSpPr>
          <p:cNvPr id="10" name="任意多边形: 形状 9"/>
          <p:cNvSpPr/>
          <p:nvPr/>
        </p:nvSpPr>
        <p:spPr>
          <a:xfrm flipH="1" flipV="1">
            <a:off x="7420722" y="5414665"/>
            <a:ext cx="4059452" cy="475332"/>
          </a:xfrm>
          <a:custGeom>
            <a:avLst/>
            <a:gdLst>
              <a:gd name="connsiteX0" fmla="*/ 3796146 w 3796146"/>
              <a:gd name="connsiteY0" fmla="*/ 526472 h 526472"/>
              <a:gd name="connsiteX1" fmla="*/ 3362037 w 3796146"/>
              <a:gd name="connsiteY1" fmla="*/ 92363 h 526472"/>
              <a:gd name="connsiteX2" fmla="*/ 0 w 3796146"/>
              <a:gd name="connsiteY2" fmla="*/ 92363 h 526472"/>
              <a:gd name="connsiteX3" fmla="*/ 0 w 3796146"/>
              <a:gd name="connsiteY3" fmla="*/ 0 h 526472"/>
              <a:gd name="connsiteX0-1" fmla="*/ 3796146 w 3796146"/>
              <a:gd name="connsiteY0-2" fmla="*/ 434109 h 434109"/>
              <a:gd name="connsiteX1-3" fmla="*/ 3362037 w 3796146"/>
              <a:gd name="connsiteY1-4" fmla="*/ 0 h 434109"/>
              <a:gd name="connsiteX2-5" fmla="*/ 0 w 3796146"/>
              <a:gd name="connsiteY2-6" fmla="*/ 0 h 434109"/>
            </a:gdLst>
            <a:ahLst/>
            <a:cxnLst>
              <a:cxn ang="0">
                <a:pos x="connsiteX0-1" y="connsiteY0-2"/>
              </a:cxn>
              <a:cxn ang="0">
                <a:pos x="connsiteX1-3" y="connsiteY1-4"/>
              </a:cxn>
              <a:cxn ang="0">
                <a:pos x="connsiteX2-5" y="connsiteY2-6"/>
              </a:cxn>
            </a:cxnLst>
            <a:rect l="l" t="t" r="r" b="b"/>
            <a:pathLst>
              <a:path w="3796146" h="434109">
                <a:moveTo>
                  <a:pt x="3796146" y="434109"/>
                </a:moveTo>
                <a:lnTo>
                  <a:pt x="3362037" y="0"/>
                </a:lnTo>
                <a:lnTo>
                  <a:pt x="0" y="0"/>
                </a:lnTo>
              </a:path>
            </a:pathLst>
          </a:cu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OPPOSans R" panose="00020600040101010101" pitchFamily="18" charset="-122"/>
            </a:endParaRPr>
          </a:p>
        </p:txBody>
      </p:sp>
      <p:sp>
        <p:nvSpPr>
          <p:cNvPr id="11" name="椭圆 10"/>
          <p:cNvSpPr/>
          <p:nvPr/>
        </p:nvSpPr>
        <p:spPr>
          <a:xfrm>
            <a:off x="11382940" y="3143966"/>
            <a:ext cx="138545" cy="138545"/>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cs typeface="OPPOSans R" panose="00020600040101010101" pitchFamily="18" charset="-122"/>
            </a:endParaRPr>
          </a:p>
        </p:txBody>
      </p:sp>
      <p:sp>
        <p:nvSpPr>
          <p:cNvPr id="12" name="椭圆 11"/>
          <p:cNvSpPr/>
          <p:nvPr/>
        </p:nvSpPr>
        <p:spPr>
          <a:xfrm>
            <a:off x="11382676" y="5751509"/>
            <a:ext cx="138545" cy="138545"/>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cs typeface="OPPOSans R" panose="00020600040101010101" pitchFamily="18" charset="-122"/>
            </a:endParaRPr>
          </a:p>
        </p:txBody>
      </p:sp>
      <p:sp>
        <p:nvSpPr>
          <p:cNvPr id="15" name="文本框 14"/>
          <p:cNvSpPr txBox="1"/>
          <p:nvPr/>
        </p:nvSpPr>
        <p:spPr>
          <a:xfrm>
            <a:off x="698577" y="916541"/>
            <a:ext cx="2056744" cy="368935"/>
          </a:xfrm>
          <a:prstGeom prst="rect">
            <a:avLst/>
          </a:prstGeom>
          <a:solidFill>
            <a:srgbClr val="F8843F"/>
          </a:solidFill>
          <a:effectLst/>
        </p:spPr>
        <p:txBody>
          <a:bodyPr wrap="square" lIns="0" tIns="0" rIns="0" bIns="0" rtlCol="0" anchor="t">
            <a:spAutoFit/>
            <a:scene3d>
              <a:camera prst="orthographicFront"/>
              <a:lightRig rig="threePt" dir="t"/>
            </a:scene3d>
          </a:bodyPr>
          <a:lstStyle/>
          <a:p>
            <a:r>
              <a:rPr lang="en-US" altLang="zh-CN" sz="2400" dirty="0">
                <a:effectLst>
                  <a:outerShdw blurRad="38100" dist="19050" dir="2700000" algn="tl" rotWithShape="0">
                    <a:schemeClr val="dk1">
                      <a:alpha val="40000"/>
                    </a:schemeClr>
                  </a:outerShdw>
                </a:effectLst>
                <a:latin typeface="+mj-lt"/>
                <a:ea typeface="+mj-ea"/>
                <a:cs typeface="OPPOSans R" panose="00020600040101010101" pitchFamily="18" charset="-122"/>
              </a:rPr>
              <a:t>PLAN</a:t>
            </a:r>
            <a:endParaRPr lang="en-US" altLang="zh-CN" sz="2400" dirty="0">
              <a:effectLst>
                <a:outerShdw blurRad="38100" dist="19050" dir="2700000" algn="tl" rotWithShape="0">
                  <a:schemeClr val="dk1">
                    <a:alpha val="40000"/>
                  </a:schemeClr>
                </a:outerShdw>
              </a:effectLst>
              <a:latin typeface="+mj-lt"/>
              <a:ea typeface="+mj-ea"/>
              <a:cs typeface="OPPOSans R" panose="00020600040101010101" pitchFamily="18" charset="-122"/>
            </a:endParaRPr>
          </a:p>
        </p:txBody>
      </p:sp>
      <p:sp>
        <p:nvSpPr>
          <p:cNvPr id="16" name="文本框 15"/>
          <p:cNvSpPr txBox="1"/>
          <p:nvPr/>
        </p:nvSpPr>
        <p:spPr>
          <a:xfrm>
            <a:off x="711912" y="1226071"/>
            <a:ext cx="3752865" cy="1992630"/>
          </a:xfrm>
          <a:prstGeom prst="rect">
            <a:avLst/>
          </a:prstGeom>
          <a:noFill/>
          <a:effectLst/>
        </p:spPr>
        <p:txBody>
          <a:bodyPr wrap="square" lIns="0" tIns="0" rIns="0" bIns="0" rtlCol="0" anchor="t">
            <a:spAutoFit/>
          </a:bodyPr>
          <a:lstStyle/>
          <a:p>
            <a:pPr>
              <a:lnSpc>
                <a:spcPct val="120000"/>
              </a:lnSpc>
            </a:pPr>
            <a:r>
              <a:rPr lang="en-US" altLang="zh-CN" b="0" dirty="0">
                <a:solidFill>
                  <a:schemeClr val="tx1">
                    <a:lumMod val="75000"/>
                    <a:lumOff val="25000"/>
                  </a:schemeClr>
                </a:solidFill>
                <a:cs typeface="OPPOSans R" panose="00020600040101010101" pitchFamily="18" charset="-122"/>
              </a:rPr>
              <a:t>To help the kids ad youngstres who suffer from severe depression. Our top psychologist will speak to them and allow them to speak freely + plus cure the with zero medication</a:t>
            </a:r>
            <a:endParaRPr lang="en-US" altLang="zh-CN" b="0" dirty="0">
              <a:solidFill>
                <a:schemeClr val="tx1">
                  <a:lumMod val="75000"/>
                  <a:lumOff val="25000"/>
                </a:schemeClr>
              </a:solidFill>
              <a:cs typeface="OPPOSans R" panose="00020600040101010101" pitchFamily="18" charset="-122"/>
            </a:endParaRPr>
          </a:p>
        </p:txBody>
      </p:sp>
      <p:sp>
        <p:nvSpPr>
          <p:cNvPr id="17" name="文本框 16"/>
          <p:cNvSpPr txBox="1"/>
          <p:nvPr/>
        </p:nvSpPr>
        <p:spPr>
          <a:xfrm>
            <a:off x="7633970" y="916305"/>
            <a:ext cx="3502025" cy="368935"/>
          </a:xfrm>
          <a:prstGeom prst="rect">
            <a:avLst/>
          </a:prstGeom>
          <a:solidFill>
            <a:srgbClr val="F8843F"/>
          </a:solidFill>
          <a:effectLst/>
        </p:spPr>
        <p:txBody>
          <a:bodyPr wrap="square" lIns="0" tIns="0" rIns="0" bIns="0" rtlCol="0" anchor="t">
            <a:spAutoFit/>
            <a:scene3d>
              <a:camera prst="orthographicFront"/>
              <a:lightRig rig="threePt" dir="t"/>
            </a:scene3d>
          </a:bodyPr>
          <a:lstStyle/>
          <a:p>
            <a:r>
              <a:rPr lang="en-US" altLang="zh-CN" sz="2400" dirty="0">
                <a:effectLst>
                  <a:outerShdw blurRad="38100" dist="19050" dir="2700000" algn="tl" rotWithShape="0">
                    <a:schemeClr val="dk1">
                      <a:alpha val="40000"/>
                    </a:schemeClr>
                  </a:outerShdw>
                </a:effectLst>
                <a:latin typeface="+mj-lt"/>
                <a:ea typeface="+mj-ea"/>
                <a:cs typeface="OPPOSans R" panose="00020600040101010101" pitchFamily="18" charset="-122"/>
              </a:rPr>
              <a:t>ACT</a:t>
            </a:r>
            <a:endParaRPr lang="en-US" altLang="zh-CN" sz="2400" dirty="0">
              <a:effectLst>
                <a:outerShdw blurRad="38100" dist="19050" dir="2700000" algn="tl" rotWithShape="0">
                  <a:schemeClr val="dk1">
                    <a:alpha val="40000"/>
                  </a:schemeClr>
                </a:outerShdw>
              </a:effectLst>
              <a:latin typeface="+mj-lt"/>
              <a:ea typeface="+mj-ea"/>
              <a:cs typeface="OPPOSans R" panose="00020600040101010101" pitchFamily="18" charset="-122"/>
            </a:endParaRPr>
          </a:p>
        </p:txBody>
      </p:sp>
      <p:sp>
        <p:nvSpPr>
          <p:cNvPr id="18" name="文本框 17"/>
          <p:cNvSpPr txBox="1"/>
          <p:nvPr/>
        </p:nvSpPr>
        <p:spPr>
          <a:xfrm>
            <a:off x="7634111" y="1384152"/>
            <a:ext cx="3846190" cy="1660525"/>
          </a:xfrm>
          <a:prstGeom prst="rect">
            <a:avLst/>
          </a:prstGeom>
          <a:noFill/>
          <a:effectLst/>
        </p:spPr>
        <p:txBody>
          <a:bodyPr wrap="square" lIns="0" tIns="0" rIns="0" bIns="0" rtlCol="0" anchor="t">
            <a:spAutoFit/>
          </a:bodyPr>
          <a:lstStyle/>
          <a:p>
            <a:pPr>
              <a:lnSpc>
                <a:spcPct val="120000"/>
              </a:lnSpc>
            </a:pPr>
            <a:r>
              <a:rPr lang="en-US" altLang="zh-CN" b="0" dirty="0">
                <a:solidFill>
                  <a:schemeClr val="tx1">
                    <a:lumMod val="75000"/>
                    <a:lumOff val="25000"/>
                  </a:schemeClr>
                </a:solidFill>
                <a:cs typeface="OPPOSans R" panose="00020600040101010101" pitchFamily="18" charset="-122"/>
              </a:rPr>
              <a:t>Detailed analysis of</a:t>
            </a:r>
            <a:endParaRPr lang="en-US" altLang="zh-CN" b="0" dirty="0">
              <a:solidFill>
                <a:schemeClr val="tx1">
                  <a:lumMod val="75000"/>
                  <a:lumOff val="25000"/>
                </a:schemeClr>
              </a:solidFill>
              <a:cs typeface="OPPOSans R" panose="00020600040101010101" pitchFamily="18" charset="-122"/>
            </a:endParaRPr>
          </a:p>
          <a:p>
            <a:pPr>
              <a:lnSpc>
                <a:spcPct val="120000"/>
              </a:lnSpc>
            </a:pPr>
            <a:r>
              <a:rPr lang="en-US" altLang="zh-CN" b="0" dirty="0">
                <a:solidFill>
                  <a:schemeClr val="tx1">
                    <a:lumMod val="75000"/>
                    <a:lumOff val="25000"/>
                  </a:schemeClr>
                </a:solidFill>
                <a:cs typeface="OPPOSans R" panose="00020600040101010101" pitchFamily="18" charset="-122"/>
              </a:rPr>
              <a:t>1) Entertain</a:t>
            </a:r>
            <a:endParaRPr lang="en-US" altLang="zh-CN" b="0" dirty="0">
              <a:solidFill>
                <a:schemeClr val="tx1">
                  <a:lumMod val="75000"/>
                  <a:lumOff val="25000"/>
                </a:schemeClr>
              </a:solidFill>
              <a:cs typeface="OPPOSans R" panose="00020600040101010101" pitchFamily="18" charset="-122"/>
            </a:endParaRPr>
          </a:p>
          <a:p>
            <a:pPr>
              <a:lnSpc>
                <a:spcPct val="120000"/>
              </a:lnSpc>
            </a:pPr>
            <a:r>
              <a:rPr lang="en-US" altLang="zh-CN" b="0" dirty="0">
                <a:solidFill>
                  <a:schemeClr val="tx1">
                    <a:lumMod val="75000"/>
                    <a:lumOff val="25000"/>
                  </a:schemeClr>
                </a:solidFill>
                <a:cs typeface="OPPOSans R" panose="00020600040101010101" pitchFamily="18" charset="-122"/>
              </a:rPr>
              <a:t>2)Educate</a:t>
            </a:r>
            <a:endParaRPr lang="en-US" altLang="zh-CN" b="0" dirty="0">
              <a:solidFill>
                <a:schemeClr val="tx1">
                  <a:lumMod val="75000"/>
                  <a:lumOff val="25000"/>
                </a:schemeClr>
              </a:solidFill>
              <a:cs typeface="OPPOSans R" panose="00020600040101010101" pitchFamily="18" charset="-122"/>
            </a:endParaRPr>
          </a:p>
          <a:p>
            <a:pPr>
              <a:lnSpc>
                <a:spcPct val="120000"/>
              </a:lnSpc>
            </a:pPr>
            <a:r>
              <a:rPr lang="en-US" altLang="zh-CN" b="0" dirty="0">
                <a:solidFill>
                  <a:schemeClr val="tx1">
                    <a:lumMod val="75000"/>
                    <a:lumOff val="25000"/>
                  </a:schemeClr>
                </a:solidFill>
                <a:cs typeface="OPPOSans R" panose="00020600040101010101" pitchFamily="18" charset="-122"/>
              </a:rPr>
              <a:t>3) Convince</a:t>
            </a:r>
            <a:endParaRPr lang="en-US" altLang="zh-CN" b="0" dirty="0">
              <a:solidFill>
                <a:schemeClr val="tx1">
                  <a:lumMod val="75000"/>
                  <a:lumOff val="25000"/>
                </a:schemeClr>
              </a:solidFill>
              <a:cs typeface="OPPOSans R" panose="00020600040101010101" pitchFamily="18" charset="-122"/>
            </a:endParaRPr>
          </a:p>
          <a:p>
            <a:pPr>
              <a:lnSpc>
                <a:spcPct val="120000"/>
              </a:lnSpc>
            </a:pPr>
            <a:r>
              <a:rPr lang="en-US" altLang="zh-CN" b="0" dirty="0">
                <a:solidFill>
                  <a:schemeClr val="tx1">
                    <a:lumMod val="75000"/>
                    <a:lumOff val="25000"/>
                  </a:schemeClr>
                </a:solidFill>
                <a:cs typeface="OPPOSans R" panose="00020600040101010101" pitchFamily="18" charset="-122"/>
              </a:rPr>
              <a:t>4) Inspire.</a:t>
            </a:r>
            <a:endParaRPr lang="en-US" altLang="zh-CN" b="0" dirty="0">
              <a:solidFill>
                <a:schemeClr val="tx1">
                  <a:lumMod val="75000"/>
                  <a:lumOff val="25000"/>
                </a:schemeClr>
              </a:solidFill>
              <a:cs typeface="OPPOSans R" panose="00020600040101010101" pitchFamily="18" charset="-122"/>
            </a:endParaRPr>
          </a:p>
        </p:txBody>
      </p:sp>
      <p:sp>
        <p:nvSpPr>
          <p:cNvPr id="19" name="文本框 18"/>
          <p:cNvSpPr txBox="1"/>
          <p:nvPr/>
        </p:nvSpPr>
        <p:spPr>
          <a:xfrm>
            <a:off x="7848600" y="3537585"/>
            <a:ext cx="3691890" cy="368935"/>
          </a:xfrm>
          <a:prstGeom prst="rect">
            <a:avLst/>
          </a:prstGeom>
          <a:solidFill>
            <a:srgbClr val="F8843F"/>
          </a:solidFill>
          <a:effectLst/>
        </p:spPr>
        <p:txBody>
          <a:bodyPr wrap="square" lIns="0" tIns="0" rIns="0" bIns="0" rtlCol="0" anchor="t">
            <a:spAutoFit/>
            <a:scene3d>
              <a:camera prst="orthographicFront"/>
              <a:lightRig rig="threePt" dir="t"/>
            </a:scene3d>
          </a:bodyPr>
          <a:lstStyle/>
          <a:p>
            <a:r>
              <a:rPr lang="en-US" altLang="zh-CN" sz="2400" dirty="0">
                <a:effectLst>
                  <a:outerShdw blurRad="38100" dist="19050" dir="2700000" algn="tl" rotWithShape="0">
                    <a:schemeClr val="dk1">
                      <a:alpha val="40000"/>
                    </a:schemeClr>
                  </a:outerShdw>
                </a:effectLst>
                <a:latin typeface="+mj-lt"/>
                <a:ea typeface="+mj-ea"/>
                <a:cs typeface="OPPOSans R" panose="00020600040101010101" pitchFamily="18" charset="-122"/>
              </a:rPr>
              <a:t>CONVERT</a:t>
            </a:r>
            <a:endParaRPr lang="en-US" altLang="zh-CN" sz="2400" dirty="0">
              <a:effectLst>
                <a:outerShdw blurRad="38100" dist="19050" dir="2700000" algn="tl" rotWithShape="0">
                  <a:schemeClr val="dk1">
                    <a:alpha val="40000"/>
                  </a:schemeClr>
                </a:outerShdw>
              </a:effectLst>
              <a:latin typeface="+mj-lt"/>
              <a:ea typeface="+mj-ea"/>
              <a:cs typeface="OPPOSans R" panose="00020600040101010101" pitchFamily="18" charset="-122"/>
            </a:endParaRPr>
          </a:p>
        </p:txBody>
      </p:sp>
      <p:sp>
        <p:nvSpPr>
          <p:cNvPr id="20" name="文本框 19"/>
          <p:cNvSpPr txBox="1"/>
          <p:nvPr/>
        </p:nvSpPr>
        <p:spPr>
          <a:xfrm>
            <a:off x="7758169" y="4165149"/>
            <a:ext cx="3782457" cy="1328420"/>
          </a:xfrm>
          <a:prstGeom prst="rect">
            <a:avLst/>
          </a:prstGeom>
          <a:noFill/>
          <a:effectLst/>
        </p:spPr>
        <p:txBody>
          <a:bodyPr wrap="square" lIns="0" tIns="0" rIns="0" bIns="0" rtlCol="0" anchor="t">
            <a:spAutoFit/>
          </a:bodyPr>
          <a:lstStyle/>
          <a:p>
            <a:pPr>
              <a:lnSpc>
                <a:spcPct val="120000"/>
              </a:lnSpc>
            </a:pPr>
            <a:r>
              <a:rPr lang="en-US" altLang="zh-CN" b="0" dirty="0">
                <a:solidFill>
                  <a:schemeClr val="tx1">
                    <a:lumMod val="75000"/>
                    <a:lumOff val="25000"/>
                  </a:schemeClr>
                </a:solidFill>
                <a:cs typeface="OPPOSans R" panose="00020600040101010101" pitchFamily="18" charset="-122"/>
              </a:rPr>
              <a:t>Very easy, low budget and very affordable to avail the speak easy programme</a:t>
            </a:r>
            <a:endParaRPr lang="en-US" altLang="zh-CN" b="0" dirty="0">
              <a:solidFill>
                <a:schemeClr val="tx1">
                  <a:lumMod val="75000"/>
                  <a:lumOff val="25000"/>
                </a:schemeClr>
              </a:solidFill>
              <a:cs typeface="OPPOSans R" panose="00020600040101010101" pitchFamily="18" charset="-122"/>
            </a:endParaRPr>
          </a:p>
          <a:p>
            <a:pPr>
              <a:lnSpc>
                <a:spcPct val="120000"/>
              </a:lnSpc>
            </a:pPr>
            <a:endParaRPr lang="en-US" altLang="zh-CN" b="0" dirty="0">
              <a:solidFill>
                <a:schemeClr val="tx1">
                  <a:lumMod val="75000"/>
                  <a:lumOff val="25000"/>
                </a:schemeClr>
              </a:solidFill>
              <a:cs typeface="OPPOSans R" panose="00020600040101010101" pitchFamily="18" charset="-122"/>
            </a:endParaRPr>
          </a:p>
        </p:txBody>
      </p:sp>
      <p:sp>
        <p:nvSpPr>
          <p:cNvPr id="21" name="文本框 20"/>
          <p:cNvSpPr txBox="1"/>
          <p:nvPr/>
        </p:nvSpPr>
        <p:spPr>
          <a:xfrm>
            <a:off x="800177" y="3333007"/>
            <a:ext cx="2338961" cy="368935"/>
          </a:xfrm>
          <a:prstGeom prst="rect">
            <a:avLst/>
          </a:prstGeom>
          <a:solidFill>
            <a:srgbClr val="F8843F"/>
          </a:solidFill>
          <a:effectLst/>
        </p:spPr>
        <p:txBody>
          <a:bodyPr wrap="square" lIns="0" tIns="0" rIns="0" bIns="0" rtlCol="0" anchor="t">
            <a:spAutoFit/>
          </a:bodyPr>
          <a:lstStyle/>
          <a:p>
            <a:r>
              <a:rPr lang="en-US" altLang="zh-CN" sz="2400" dirty="0">
                <a:effectLst>
                  <a:outerShdw blurRad="38100" dist="19050" dir="2700000" algn="tl" rotWithShape="0">
                    <a:schemeClr val="dk1">
                      <a:alpha val="40000"/>
                    </a:schemeClr>
                  </a:outerShdw>
                </a:effectLst>
                <a:latin typeface="+mj-lt"/>
                <a:ea typeface="+mj-ea"/>
                <a:cs typeface="OPPOSans R" panose="00020600040101010101" pitchFamily="18" charset="-122"/>
              </a:rPr>
              <a:t>REACH</a:t>
            </a:r>
            <a:endParaRPr lang="en-US" altLang="zh-CN" sz="2400" dirty="0">
              <a:effectLst>
                <a:outerShdw blurRad="38100" dist="19050" dir="2700000" algn="tl" rotWithShape="0">
                  <a:schemeClr val="dk1">
                    <a:alpha val="40000"/>
                  </a:schemeClr>
                </a:outerShdw>
              </a:effectLst>
              <a:latin typeface="+mj-lt"/>
              <a:ea typeface="+mj-ea"/>
              <a:cs typeface="OPPOSans R" panose="00020600040101010101" pitchFamily="18" charset="-122"/>
            </a:endParaRPr>
          </a:p>
        </p:txBody>
      </p:sp>
      <p:sp>
        <p:nvSpPr>
          <p:cNvPr id="22" name="文本框 21"/>
          <p:cNvSpPr txBox="1"/>
          <p:nvPr/>
        </p:nvSpPr>
        <p:spPr>
          <a:xfrm>
            <a:off x="800177" y="3711613"/>
            <a:ext cx="3798987" cy="2324735"/>
          </a:xfrm>
          <a:prstGeom prst="rect">
            <a:avLst/>
          </a:prstGeom>
          <a:noFill/>
          <a:effectLst/>
        </p:spPr>
        <p:txBody>
          <a:bodyPr wrap="square" lIns="0" tIns="0" rIns="0" bIns="0" rtlCol="0" anchor="t">
            <a:spAutoFit/>
          </a:bodyPr>
          <a:lstStyle/>
          <a:p>
            <a:pPr>
              <a:lnSpc>
                <a:spcPct val="120000"/>
              </a:lnSpc>
            </a:pPr>
            <a:r>
              <a:rPr lang="en-US" altLang="zh-CN" b="0" dirty="0">
                <a:solidFill>
                  <a:schemeClr val="tx1">
                    <a:lumMod val="75000"/>
                    <a:lumOff val="25000"/>
                  </a:schemeClr>
                </a:solidFill>
                <a:cs typeface="OPPOSans R" panose="00020600040101010101" pitchFamily="18" charset="-122"/>
              </a:rPr>
              <a:t>We target the some specific age group with specific senarios</a:t>
            </a:r>
            <a:endParaRPr lang="en-US" altLang="zh-CN" b="0" dirty="0">
              <a:solidFill>
                <a:schemeClr val="tx1">
                  <a:lumMod val="75000"/>
                  <a:lumOff val="25000"/>
                </a:schemeClr>
              </a:solidFill>
              <a:cs typeface="OPPOSans R" panose="00020600040101010101" pitchFamily="18" charset="-122"/>
            </a:endParaRPr>
          </a:p>
          <a:p>
            <a:pPr>
              <a:lnSpc>
                <a:spcPct val="120000"/>
              </a:lnSpc>
            </a:pPr>
            <a:r>
              <a:rPr lang="en-US" altLang="zh-CN" b="0" dirty="0">
                <a:solidFill>
                  <a:schemeClr val="tx1">
                    <a:lumMod val="75000"/>
                    <a:lumOff val="25000"/>
                  </a:schemeClr>
                </a:solidFill>
                <a:cs typeface="OPPOSans R" panose="00020600040101010101" pitchFamily="18" charset="-122"/>
              </a:rPr>
              <a:t>1) age= 6-12 (Early age of gadget  exposure)</a:t>
            </a:r>
            <a:endParaRPr lang="en-US" altLang="zh-CN" b="0" dirty="0">
              <a:solidFill>
                <a:schemeClr val="tx1">
                  <a:lumMod val="75000"/>
                  <a:lumOff val="25000"/>
                </a:schemeClr>
              </a:solidFill>
              <a:cs typeface="OPPOSans R" panose="00020600040101010101" pitchFamily="18" charset="-122"/>
            </a:endParaRPr>
          </a:p>
          <a:p>
            <a:pPr>
              <a:lnSpc>
                <a:spcPct val="120000"/>
              </a:lnSpc>
            </a:pPr>
            <a:r>
              <a:rPr lang="en-US" altLang="zh-CN" b="0" dirty="0">
                <a:solidFill>
                  <a:schemeClr val="tx1">
                    <a:lumMod val="75000"/>
                    <a:lumOff val="25000"/>
                  </a:schemeClr>
                </a:solidFill>
                <a:cs typeface="OPPOSans R" panose="00020600040101010101" pitchFamily="18" charset="-122"/>
              </a:rPr>
              <a:t>2) age= 13-19(Adaptation to mobile)</a:t>
            </a:r>
            <a:endParaRPr lang="en-US" altLang="zh-CN" b="0" dirty="0">
              <a:solidFill>
                <a:schemeClr val="tx1">
                  <a:lumMod val="75000"/>
                  <a:lumOff val="25000"/>
                </a:schemeClr>
              </a:solidFill>
              <a:cs typeface="OPPOSans R" panose="00020600040101010101" pitchFamily="18" charset="-122"/>
            </a:endParaRPr>
          </a:p>
          <a:p>
            <a:pPr>
              <a:lnSpc>
                <a:spcPct val="120000"/>
              </a:lnSpc>
            </a:pPr>
            <a:r>
              <a:rPr lang="en-US" altLang="zh-CN" b="0" dirty="0">
                <a:solidFill>
                  <a:schemeClr val="tx1">
                    <a:lumMod val="75000"/>
                    <a:lumOff val="25000"/>
                  </a:schemeClr>
                </a:solidFill>
                <a:cs typeface="OPPOSans R" panose="00020600040101010101" pitchFamily="18" charset="-122"/>
              </a:rPr>
              <a:t>3) Post covid affected generation</a:t>
            </a:r>
            <a:endParaRPr lang="en-US" altLang="zh-CN" b="0" dirty="0">
              <a:solidFill>
                <a:schemeClr val="tx1">
                  <a:lumMod val="75000"/>
                  <a:lumOff val="25000"/>
                </a:schemeClr>
              </a:solidFill>
              <a:cs typeface="OPPOSans R" panose="00020600040101010101" pitchFamily="18" charset="-122"/>
            </a:endParaRPr>
          </a:p>
        </p:txBody>
      </p:sp>
      <p:pic>
        <p:nvPicPr>
          <p:cNvPr id="114" name="Picture 113"/>
          <p:cNvPicPr/>
          <p:nvPr/>
        </p:nvPicPr>
        <p:blipFill>
          <a:blip r:embed="rId2"/>
          <a:stretch>
            <a:fillRect/>
          </a:stretch>
        </p:blipFill>
        <p:spPr>
          <a:xfrm>
            <a:off x="4585970" y="1285240"/>
            <a:ext cx="2899410" cy="4605655"/>
          </a:xfrm>
          <a:prstGeom prst="rect">
            <a:avLst/>
          </a:prstGeom>
          <a:noFill/>
          <a:ln w="9525">
            <a:solidFill>
              <a:schemeClr val="tx1"/>
            </a:solidFill>
          </a:ln>
        </p:spPr>
      </p:pic>
      <p:sp>
        <p:nvSpPr>
          <p:cNvPr id="23" name="矩形 13"/>
          <p:cNvSpPr/>
          <p:nvPr/>
        </p:nvSpPr>
        <p:spPr>
          <a:xfrm rot="5400000">
            <a:off x="-3212465" y="3363595"/>
            <a:ext cx="6687185" cy="2622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sp>
        <p:nvSpPr>
          <p:cNvPr id="8" name="矩形 13"/>
          <p:cNvSpPr/>
          <p:nvPr/>
        </p:nvSpPr>
        <p:spPr>
          <a:xfrm>
            <a:off x="0" y="-20320"/>
            <a:ext cx="12192000" cy="17145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sp>
        <p:nvSpPr>
          <p:cNvPr id="24" name="矩形 13"/>
          <p:cNvSpPr/>
          <p:nvPr/>
        </p:nvSpPr>
        <p:spPr>
          <a:xfrm rot="5400000">
            <a:off x="8702675" y="3327400"/>
            <a:ext cx="6764020" cy="25844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pic>
        <p:nvPicPr>
          <p:cNvPr id="7" name="Picture 6" descr="logo"/>
          <p:cNvPicPr>
            <a:picLocks noChangeAspect="1"/>
          </p:cNvPicPr>
          <p:nvPr/>
        </p:nvPicPr>
        <p:blipFill>
          <a:blip r:embed="rId3"/>
          <a:stretch>
            <a:fillRect/>
          </a:stretch>
        </p:blipFill>
        <p:spPr>
          <a:xfrm>
            <a:off x="9151620" y="74295"/>
            <a:ext cx="2872105" cy="95186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Table 1"/>
          <p:cNvGraphicFramePr/>
          <p:nvPr/>
        </p:nvGraphicFramePr>
        <p:xfrm>
          <a:off x="903605" y="822325"/>
          <a:ext cx="10249535" cy="5629275"/>
        </p:xfrm>
        <a:graphic>
          <a:graphicData uri="http://schemas.openxmlformats.org/drawingml/2006/table">
            <a:tbl>
              <a:tblPr firstRow="1" bandRow="1">
                <a:tableStyleId>{5C22544A-7EE6-4342-B048-85BDC9FD1C3A}</a:tableStyleId>
              </a:tblPr>
              <a:tblGrid>
                <a:gridCol w="4648835"/>
                <a:gridCol w="5600700"/>
              </a:tblGrid>
              <a:tr h="2834640">
                <a:tc>
                  <a:txBody>
                    <a:bodyPr/>
                    <a:p>
                      <a:pPr indent="0">
                        <a:buNone/>
                      </a:pPr>
                      <a:r>
                        <a:rPr lang="en-US" b="1">
                          <a:solidFill>
                            <a:schemeClr val="accent2"/>
                          </a:solidFill>
                        </a:rPr>
                        <a:t>1) ENTERTAIN</a:t>
                      </a:r>
                      <a:endParaRPr lang="en-US" b="1">
                        <a:solidFill>
                          <a:schemeClr val="accent2"/>
                        </a:solidFill>
                      </a:endParaRPr>
                    </a:p>
                    <a:p>
                      <a:pPr indent="0">
                        <a:buNone/>
                      </a:pPr>
                      <a:endParaRPr lang="en-US">
                        <a:solidFill>
                          <a:schemeClr val="tx1"/>
                        </a:solidFill>
                      </a:endParaRPr>
                    </a:p>
                    <a:p>
                      <a:pPr indent="0">
                        <a:buFont typeface="Arial" panose="020B0604020202020204" pitchFamily="34" charset="0"/>
                        <a:buNone/>
                      </a:pPr>
                      <a:r>
                        <a:rPr lang="en-US">
                          <a:solidFill>
                            <a:schemeClr val="tx1"/>
                          </a:solidFill>
                        </a:rPr>
                        <a:t>    Viral</a:t>
                      </a:r>
                      <a:endParaRPr lang="en-US">
                        <a:solidFill>
                          <a:schemeClr val="tx1"/>
                        </a:solidFill>
                      </a:endParaRPr>
                    </a:p>
                    <a:p>
                      <a:pPr indent="0">
                        <a:buFont typeface="Arial" panose="020B0604020202020204" pitchFamily="34" charset="0"/>
                        <a:buNone/>
                      </a:pPr>
                      <a:endParaRPr lang="en-US">
                        <a:solidFill>
                          <a:schemeClr val="tx1"/>
                        </a:solidFill>
                      </a:endParaRPr>
                    </a:p>
                    <a:p>
                      <a:pPr indent="0">
                        <a:buFont typeface="Arial" panose="020B0604020202020204" pitchFamily="34" charset="0"/>
                        <a:buNone/>
                      </a:pPr>
                      <a:r>
                        <a:rPr lang="en-US">
                          <a:solidFill>
                            <a:schemeClr val="tx1"/>
                          </a:solidFill>
                        </a:rPr>
                        <a:t>    Doodling Competetion</a:t>
                      </a:r>
                      <a:endParaRPr lang="en-US">
                        <a:solidFill>
                          <a:schemeClr val="tx1"/>
                        </a:solidFill>
                      </a:endParaRPr>
                    </a:p>
                    <a:p>
                      <a:pPr indent="0">
                        <a:buFont typeface="Arial" panose="020B0604020202020204" pitchFamily="34" charset="0"/>
                        <a:buNone/>
                      </a:pPr>
                      <a:endParaRPr lang="en-US">
                        <a:solidFill>
                          <a:schemeClr val="tx1"/>
                        </a:solidFill>
                      </a:endParaRPr>
                    </a:p>
                    <a:p>
                      <a:pPr indent="0">
                        <a:buFont typeface="Arial" panose="020B0604020202020204" pitchFamily="34" charset="0"/>
                        <a:buNone/>
                      </a:pPr>
                      <a:r>
                        <a:rPr lang="en-US">
                          <a:solidFill>
                            <a:schemeClr val="tx1"/>
                          </a:solidFill>
                        </a:rPr>
                        <a:t>    Bullet Journaling </a:t>
                      </a:r>
                      <a:endParaRPr lang="en-US">
                        <a:solidFill>
                          <a:schemeClr val="tx1"/>
                        </a:solidFill>
                      </a:endParaRPr>
                    </a:p>
                    <a:p>
                      <a:pPr indent="0">
                        <a:buFont typeface="Arial" panose="020B0604020202020204" pitchFamily="34" charset="0"/>
                        <a:buNone/>
                      </a:pPr>
                      <a:endParaRPr lang="en-US">
                        <a:solidFill>
                          <a:schemeClr val="tx1"/>
                        </a:solidFill>
                      </a:endParaRPr>
                    </a:p>
                    <a:p>
                      <a:pPr indent="0">
                        <a:buFont typeface="Arial" panose="020B0604020202020204" pitchFamily="34" charset="0"/>
                        <a:buNone/>
                      </a:pPr>
                      <a:r>
                        <a:rPr lang="en-US">
                          <a:solidFill>
                            <a:schemeClr val="tx1"/>
                          </a:solidFill>
                        </a:rPr>
                        <a:t>    Widgets </a:t>
                      </a:r>
                      <a:endParaRPr lang="en-US">
                        <a:solidFill>
                          <a:schemeClr val="tx1"/>
                        </a:solidFill>
                      </a:endParaRPr>
                    </a:p>
                    <a:p>
                      <a:pPr>
                        <a:buNone/>
                      </a:pPr>
                      <a:endParaRPr lang="en-US">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buNone/>
                      </a:pPr>
                      <a:r>
                        <a:rPr lang="en-US" b="1">
                          <a:solidFill>
                            <a:schemeClr val="accent2"/>
                          </a:solidFill>
                        </a:rPr>
                        <a:t>4) INSPIRE</a:t>
                      </a:r>
                      <a:endParaRPr lang="en-US" b="1">
                        <a:solidFill>
                          <a:schemeClr val="accent2"/>
                        </a:solidFill>
                      </a:endParaRPr>
                    </a:p>
                    <a:p>
                      <a:pPr>
                        <a:buNone/>
                      </a:pPr>
                      <a:endParaRPr lang="en-US">
                        <a:solidFill>
                          <a:schemeClr val="tx1"/>
                        </a:solidFill>
                      </a:endParaRPr>
                    </a:p>
                    <a:p>
                      <a:pPr>
                        <a:buNone/>
                      </a:pPr>
                      <a:r>
                        <a:rPr lang="en-US">
                          <a:solidFill>
                            <a:schemeClr val="tx1"/>
                          </a:solidFill>
                        </a:rPr>
                        <a:t>     Feedbacks </a:t>
                      </a:r>
                      <a:endParaRPr lang="en-US">
                        <a:solidFill>
                          <a:schemeClr val="tx1"/>
                        </a:solidFill>
                      </a:endParaRPr>
                    </a:p>
                    <a:p>
                      <a:pPr>
                        <a:buNone/>
                      </a:pPr>
                      <a:r>
                        <a:rPr lang="en-US">
                          <a:solidFill>
                            <a:schemeClr val="tx1"/>
                          </a:solidFill>
                        </a:rPr>
                        <a:t> </a:t>
                      </a:r>
                      <a:endParaRPr lang="en-US">
                        <a:solidFill>
                          <a:schemeClr val="tx1"/>
                        </a:solidFill>
                      </a:endParaRPr>
                    </a:p>
                    <a:p>
                      <a:pPr>
                        <a:buNone/>
                      </a:pPr>
                      <a:endParaRPr lang="en-US">
                        <a:solidFill>
                          <a:schemeClr val="tx1"/>
                        </a:solidFill>
                      </a:endParaRPr>
                    </a:p>
                    <a:p>
                      <a:pPr>
                        <a:buNone/>
                      </a:pPr>
                      <a:r>
                        <a:rPr lang="en-US">
                          <a:solidFill>
                            <a:schemeClr val="tx1"/>
                          </a:solidFill>
                        </a:rPr>
                        <a:t>     Ratings</a:t>
                      </a:r>
                      <a:endParaRPr lang="en-US">
                        <a:solidFill>
                          <a:schemeClr val="tx1"/>
                        </a:solidFill>
                      </a:endParaRPr>
                    </a:p>
                    <a:p>
                      <a:pPr>
                        <a:buNone/>
                      </a:pPr>
                      <a:endParaRPr lang="en-US">
                        <a:solidFill>
                          <a:schemeClr val="tx1"/>
                        </a:solidFill>
                      </a:endParaRPr>
                    </a:p>
                    <a:p>
                      <a:pPr>
                        <a:buNone/>
                      </a:pPr>
                      <a:endParaRPr lang="en-US">
                        <a:solidFill>
                          <a:schemeClr val="tx1"/>
                        </a:solidFill>
                      </a:endParaRPr>
                    </a:p>
                    <a:p>
                      <a:pPr>
                        <a:buNone/>
                      </a:pPr>
                      <a:r>
                        <a:rPr lang="en-US">
                          <a:solidFill>
                            <a:schemeClr val="tx1"/>
                          </a:solidFill>
                        </a:rPr>
                        <a:t>     Follow-up</a:t>
                      </a:r>
                      <a:endParaRPr lang="en-US">
                        <a:solidFill>
                          <a:schemeClr val="tx1"/>
                        </a:solidFill>
                      </a:endParaRPr>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r h="2794635">
                <a:tc>
                  <a:txBody>
                    <a:bodyPr/>
                    <a:p>
                      <a:pPr indent="0">
                        <a:buFont typeface="+mj-lt"/>
                        <a:buNone/>
                      </a:pPr>
                      <a:r>
                        <a:rPr lang="en-US" b="1">
                          <a:solidFill>
                            <a:schemeClr val="accent2"/>
                          </a:solidFill>
                        </a:rPr>
                        <a:t>2) EDUCATE</a:t>
                      </a:r>
                      <a:endParaRPr lang="en-US" b="1">
                        <a:solidFill>
                          <a:schemeClr val="accent2"/>
                        </a:solidFill>
                      </a:endParaRPr>
                    </a:p>
                    <a:p>
                      <a:pPr indent="0">
                        <a:buFont typeface="+mj-lt"/>
                        <a:buNone/>
                      </a:pPr>
                      <a:endParaRPr lang="en-US"/>
                    </a:p>
                    <a:p>
                      <a:pPr indent="0">
                        <a:buFont typeface="+mj-lt"/>
                        <a:buNone/>
                      </a:pPr>
                      <a:r>
                        <a:rPr lang="en-US"/>
                        <a:t>     Articles</a:t>
                      </a:r>
                      <a:endParaRPr lang="en-US"/>
                    </a:p>
                    <a:p>
                      <a:pPr indent="0">
                        <a:buFont typeface="+mj-lt"/>
                        <a:buNone/>
                      </a:pPr>
                      <a:endParaRPr lang="en-US"/>
                    </a:p>
                    <a:p>
                      <a:pPr indent="0">
                        <a:buFont typeface="+mj-lt"/>
                        <a:buNone/>
                      </a:pPr>
                      <a:r>
                        <a:rPr lang="en-US"/>
                        <a:t>     Infographics</a:t>
                      </a:r>
                      <a:endParaRPr lang="en-US"/>
                    </a:p>
                    <a:p>
                      <a:pPr indent="0">
                        <a:buFont typeface="+mj-lt"/>
                        <a:buNone/>
                      </a:pPr>
                      <a:endParaRPr lang="en-US"/>
                    </a:p>
                    <a:p>
                      <a:pPr indent="0">
                        <a:buFont typeface="+mj-lt"/>
                        <a:buNone/>
                      </a:pPr>
                      <a:r>
                        <a:rPr lang="en-US"/>
                        <a:t>     Posters</a:t>
                      </a:r>
                      <a:endParaRPr 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p>
                      <a:pPr>
                        <a:buNone/>
                      </a:pPr>
                      <a:r>
                        <a:rPr lang="en-US" b="1">
                          <a:solidFill>
                            <a:schemeClr val="accent2"/>
                          </a:solidFill>
                        </a:rPr>
                        <a:t>3) CONVIENCE</a:t>
                      </a:r>
                      <a:endParaRPr lang="en-US" b="1">
                        <a:solidFill>
                          <a:schemeClr val="accent2"/>
                        </a:solidFill>
                      </a:endParaRPr>
                    </a:p>
                    <a:p>
                      <a:pPr>
                        <a:buNone/>
                      </a:pPr>
                      <a:endParaRPr lang="en-US"/>
                    </a:p>
                    <a:p>
                      <a:pPr>
                        <a:buNone/>
                      </a:pPr>
                      <a:r>
                        <a:rPr lang="en-US"/>
                        <a:t>     Events &amp; Demo’s</a:t>
                      </a:r>
                      <a:endParaRPr lang="en-US"/>
                    </a:p>
                    <a:p>
                      <a:pPr>
                        <a:buNone/>
                      </a:pPr>
                      <a:endParaRPr lang="en-US"/>
                    </a:p>
                    <a:p>
                      <a:pPr>
                        <a:buNone/>
                      </a:pPr>
                      <a:r>
                        <a:rPr lang="en-US"/>
                        <a:t>     Webinars</a:t>
                      </a:r>
                      <a:endParaRPr lang="en-US"/>
                    </a:p>
                    <a:p>
                      <a:pPr>
                        <a:buNone/>
                      </a:pPr>
                      <a:endParaRPr lang="en-US"/>
                    </a:p>
                    <a:p>
                      <a:pPr>
                        <a:buNone/>
                      </a:pPr>
                      <a:r>
                        <a:rPr lang="en-US"/>
                        <a:t>     Price Guide</a:t>
                      </a:r>
                      <a:endParaRPr lang="en-US"/>
                    </a:p>
                    <a:p>
                      <a:pPr>
                        <a:buNone/>
                      </a:pPr>
                      <a:endParaRPr lang="en-US"/>
                    </a:p>
                    <a:p>
                      <a:pPr>
                        <a:buNone/>
                      </a:pPr>
                      <a:r>
                        <a:rPr lang="en-US"/>
                        <a:t>     Case Studies </a:t>
                      </a:r>
                      <a:endParaRPr lang="en-US"/>
                    </a:p>
                  </a:txBody>
                  <a:tcP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lnTlToBr>
                      <a:noFill/>
                    </a:lnTlToBr>
                    <a:lnBlToTr>
                      <a:noFill/>
                    </a:lnBlToTr>
                    <a:solidFill>
                      <a:schemeClr val="bg1"/>
                    </a:solidFill>
                  </a:tcPr>
                </a:tc>
              </a:tr>
            </a:tbl>
          </a:graphicData>
        </a:graphic>
      </p:graphicFrame>
      <p:pic>
        <p:nvPicPr>
          <p:cNvPr id="100" name="Picture 99"/>
          <p:cNvPicPr/>
          <p:nvPr/>
        </p:nvPicPr>
        <p:blipFill>
          <a:blip r:embed="rId1"/>
          <a:stretch>
            <a:fillRect/>
          </a:stretch>
        </p:blipFill>
        <p:spPr>
          <a:xfrm>
            <a:off x="2067560" y="1350645"/>
            <a:ext cx="601345" cy="474345"/>
          </a:xfrm>
          <a:prstGeom prst="rect">
            <a:avLst/>
          </a:prstGeom>
          <a:noFill/>
          <a:ln w="9525">
            <a:solidFill>
              <a:schemeClr val="tx1"/>
            </a:solidFill>
          </a:ln>
        </p:spPr>
      </p:pic>
      <p:pic>
        <p:nvPicPr>
          <p:cNvPr id="101" name="Picture 100"/>
          <p:cNvPicPr/>
          <p:nvPr/>
        </p:nvPicPr>
        <p:blipFill>
          <a:blip r:embed="rId2"/>
          <a:stretch>
            <a:fillRect/>
          </a:stretch>
        </p:blipFill>
        <p:spPr>
          <a:xfrm>
            <a:off x="3906520" y="1824990"/>
            <a:ext cx="610235" cy="482600"/>
          </a:xfrm>
          <a:prstGeom prst="rect">
            <a:avLst/>
          </a:prstGeom>
          <a:noFill/>
          <a:ln w="9525">
            <a:solidFill>
              <a:schemeClr val="tx1"/>
            </a:solidFill>
          </a:ln>
        </p:spPr>
      </p:pic>
      <p:pic>
        <p:nvPicPr>
          <p:cNvPr id="102" name="Picture 101"/>
          <p:cNvPicPr/>
          <p:nvPr/>
        </p:nvPicPr>
        <p:blipFill>
          <a:blip r:embed="rId3"/>
          <a:stretch>
            <a:fillRect/>
          </a:stretch>
        </p:blipFill>
        <p:spPr>
          <a:xfrm>
            <a:off x="3235960" y="2480310"/>
            <a:ext cx="670560" cy="600075"/>
          </a:xfrm>
          <a:prstGeom prst="rect">
            <a:avLst/>
          </a:prstGeom>
          <a:noFill/>
          <a:ln w="9525">
            <a:solidFill>
              <a:schemeClr val="tx1"/>
            </a:solidFill>
          </a:ln>
        </p:spPr>
      </p:pic>
      <p:pic>
        <p:nvPicPr>
          <p:cNvPr id="103" name="Picture 102"/>
          <p:cNvPicPr/>
          <p:nvPr/>
        </p:nvPicPr>
        <p:blipFill>
          <a:blip r:embed="rId4"/>
          <a:stretch>
            <a:fillRect/>
          </a:stretch>
        </p:blipFill>
        <p:spPr>
          <a:xfrm>
            <a:off x="2262505" y="2987040"/>
            <a:ext cx="749300" cy="566420"/>
          </a:xfrm>
          <a:prstGeom prst="rect">
            <a:avLst/>
          </a:prstGeom>
          <a:noFill/>
          <a:ln w="9525">
            <a:solidFill>
              <a:schemeClr val="tx1"/>
            </a:solidFill>
          </a:ln>
        </p:spPr>
      </p:pic>
      <p:pic>
        <p:nvPicPr>
          <p:cNvPr id="104" name="Picture 103"/>
          <p:cNvPicPr/>
          <p:nvPr/>
        </p:nvPicPr>
        <p:blipFill>
          <a:blip r:embed="rId5"/>
          <a:stretch>
            <a:fillRect/>
          </a:stretch>
        </p:blipFill>
        <p:spPr>
          <a:xfrm>
            <a:off x="2668864" y="4189054"/>
            <a:ext cx="342983" cy="342983"/>
          </a:xfrm>
          <a:prstGeom prst="rect">
            <a:avLst/>
          </a:prstGeom>
          <a:noFill/>
          <a:ln w="9525">
            <a:solidFill>
              <a:schemeClr val="tx1"/>
            </a:solidFill>
          </a:ln>
        </p:spPr>
      </p:pic>
      <p:pic>
        <p:nvPicPr>
          <p:cNvPr id="105" name="Picture 104"/>
          <p:cNvPicPr/>
          <p:nvPr/>
        </p:nvPicPr>
        <p:blipFill>
          <a:blip r:embed="rId6"/>
          <a:stretch>
            <a:fillRect/>
          </a:stretch>
        </p:blipFill>
        <p:spPr>
          <a:xfrm>
            <a:off x="3130550" y="4579620"/>
            <a:ext cx="531495" cy="497840"/>
          </a:xfrm>
          <a:prstGeom prst="rect">
            <a:avLst/>
          </a:prstGeom>
          <a:noFill/>
          <a:ln w="9525">
            <a:solidFill>
              <a:schemeClr val="tx1"/>
            </a:solidFill>
          </a:ln>
        </p:spPr>
      </p:pic>
      <p:pic>
        <p:nvPicPr>
          <p:cNvPr id="106" name="Picture 105"/>
          <p:cNvPicPr/>
          <p:nvPr/>
        </p:nvPicPr>
        <p:blipFill>
          <a:blip r:embed="rId7"/>
          <a:stretch>
            <a:fillRect/>
          </a:stretch>
        </p:blipFill>
        <p:spPr>
          <a:xfrm>
            <a:off x="2668905" y="5303520"/>
            <a:ext cx="682625" cy="545465"/>
          </a:xfrm>
          <a:prstGeom prst="rect">
            <a:avLst/>
          </a:prstGeom>
          <a:noFill/>
          <a:ln w="9525">
            <a:solidFill>
              <a:schemeClr val="tx1"/>
            </a:solidFill>
          </a:ln>
        </p:spPr>
      </p:pic>
      <p:pic>
        <p:nvPicPr>
          <p:cNvPr id="107" name="Picture 106"/>
          <p:cNvPicPr/>
          <p:nvPr/>
        </p:nvPicPr>
        <p:blipFill>
          <a:blip r:embed="rId8"/>
          <a:stretch>
            <a:fillRect/>
          </a:stretch>
        </p:blipFill>
        <p:spPr>
          <a:xfrm>
            <a:off x="7925435" y="4189730"/>
            <a:ext cx="452755" cy="389890"/>
          </a:xfrm>
          <a:prstGeom prst="rect">
            <a:avLst/>
          </a:prstGeom>
          <a:noFill/>
          <a:ln w="9525">
            <a:solidFill>
              <a:schemeClr val="tx1"/>
            </a:solidFill>
          </a:ln>
        </p:spPr>
      </p:pic>
      <p:pic>
        <p:nvPicPr>
          <p:cNvPr id="108" name="Picture 107"/>
          <p:cNvPicPr/>
          <p:nvPr/>
        </p:nvPicPr>
        <p:blipFill>
          <a:blip r:embed="rId9"/>
          <a:stretch>
            <a:fillRect/>
          </a:stretch>
        </p:blipFill>
        <p:spPr>
          <a:xfrm>
            <a:off x="7107555" y="4531995"/>
            <a:ext cx="702310" cy="656590"/>
          </a:xfrm>
          <a:prstGeom prst="rect">
            <a:avLst/>
          </a:prstGeom>
          <a:noFill/>
          <a:ln w="9525">
            <a:solidFill>
              <a:schemeClr val="tx1"/>
            </a:solidFill>
          </a:ln>
        </p:spPr>
      </p:pic>
      <p:pic>
        <p:nvPicPr>
          <p:cNvPr id="109" name="Picture 108"/>
          <p:cNvPicPr/>
          <p:nvPr/>
        </p:nvPicPr>
        <p:blipFill>
          <a:blip r:embed="rId10"/>
          <a:stretch>
            <a:fillRect/>
          </a:stretch>
        </p:blipFill>
        <p:spPr>
          <a:xfrm>
            <a:off x="7241540" y="5303520"/>
            <a:ext cx="683895" cy="418465"/>
          </a:xfrm>
          <a:prstGeom prst="rect">
            <a:avLst/>
          </a:prstGeom>
          <a:noFill/>
          <a:ln w="9525">
            <a:solidFill>
              <a:schemeClr val="tx1"/>
            </a:solidFill>
          </a:ln>
        </p:spPr>
      </p:pic>
      <p:pic>
        <p:nvPicPr>
          <p:cNvPr id="110" name="Picture 109"/>
          <p:cNvPicPr/>
          <p:nvPr/>
        </p:nvPicPr>
        <p:blipFill>
          <a:blip r:embed="rId11"/>
          <a:stretch>
            <a:fillRect/>
          </a:stretch>
        </p:blipFill>
        <p:spPr>
          <a:xfrm>
            <a:off x="7551420" y="5848985"/>
            <a:ext cx="826770" cy="514985"/>
          </a:xfrm>
          <a:prstGeom prst="rect">
            <a:avLst/>
          </a:prstGeom>
          <a:noFill/>
          <a:ln w="9525">
            <a:solidFill>
              <a:schemeClr val="tx1"/>
            </a:solidFill>
          </a:ln>
        </p:spPr>
      </p:pic>
      <p:pic>
        <p:nvPicPr>
          <p:cNvPr id="111" name="Picture 110"/>
          <p:cNvPicPr/>
          <p:nvPr/>
        </p:nvPicPr>
        <p:blipFill>
          <a:blip r:embed="rId12"/>
          <a:stretch>
            <a:fillRect/>
          </a:stretch>
        </p:blipFill>
        <p:spPr>
          <a:xfrm>
            <a:off x="7270115" y="1276350"/>
            <a:ext cx="655320" cy="474345"/>
          </a:xfrm>
          <a:prstGeom prst="rect">
            <a:avLst/>
          </a:prstGeom>
          <a:noFill/>
          <a:ln w="9525">
            <a:solidFill>
              <a:schemeClr val="tx1"/>
            </a:solidFill>
          </a:ln>
        </p:spPr>
      </p:pic>
      <p:pic>
        <p:nvPicPr>
          <p:cNvPr id="112" name="Picture 111"/>
          <p:cNvPicPr/>
          <p:nvPr/>
        </p:nvPicPr>
        <p:blipFill>
          <a:blip r:embed="rId13"/>
          <a:stretch>
            <a:fillRect/>
          </a:stretch>
        </p:blipFill>
        <p:spPr>
          <a:xfrm>
            <a:off x="7107555" y="2072005"/>
            <a:ext cx="614680" cy="506095"/>
          </a:xfrm>
          <a:prstGeom prst="rect">
            <a:avLst/>
          </a:prstGeom>
          <a:noFill/>
          <a:ln w="9525">
            <a:solidFill>
              <a:schemeClr val="tx1"/>
            </a:solidFill>
          </a:ln>
        </p:spPr>
      </p:pic>
      <p:pic>
        <p:nvPicPr>
          <p:cNvPr id="113" name="Picture 112"/>
          <p:cNvPicPr/>
          <p:nvPr/>
        </p:nvPicPr>
        <p:blipFill>
          <a:blip r:embed="rId14"/>
          <a:stretch>
            <a:fillRect/>
          </a:stretch>
        </p:blipFill>
        <p:spPr>
          <a:xfrm>
            <a:off x="7241540" y="2899410"/>
            <a:ext cx="632460" cy="520700"/>
          </a:xfrm>
          <a:prstGeom prst="rect">
            <a:avLst/>
          </a:prstGeom>
          <a:noFill/>
          <a:ln w="9525">
            <a:solidFill>
              <a:schemeClr val="tx1"/>
            </a:solidFill>
          </a:ln>
        </p:spPr>
      </p:pic>
      <p:sp>
        <p:nvSpPr>
          <p:cNvPr id="14" name="矩形 13"/>
          <p:cNvSpPr/>
          <p:nvPr/>
        </p:nvSpPr>
        <p:spPr>
          <a:xfrm>
            <a:off x="0" y="6686550"/>
            <a:ext cx="12192000" cy="17145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sp>
        <p:nvSpPr>
          <p:cNvPr id="23" name="矩形 13"/>
          <p:cNvSpPr/>
          <p:nvPr/>
        </p:nvSpPr>
        <p:spPr>
          <a:xfrm rot="5400000">
            <a:off x="-3212465" y="3363595"/>
            <a:ext cx="6687185" cy="2622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sp>
        <p:nvSpPr>
          <p:cNvPr id="8" name="矩形 13"/>
          <p:cNvSpPr/>
          <p:nvPr/>
        </p:nvSpPr>
        <p:spPr>
          <a:xfrm>
            <a:off x="0" y="-20320"/>
            <a:ext cx="12192000" cy="17145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sp>
        <p:nvSpPr>
          <p:cNvPr id="24" name="矩形 13"/>
          <p:cNvSpPr/>
          <p:nvPr/>
        </p:nvSpPr>
        <p:spPr>
          <a:xfrm rot="5400000">
            <a:off x="8702675" y="3327400"/>
            <a:ext cx="6764020" cy="25844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pic>
        <p:nvPicPr>
          <p:cNvPr id="16" name="Picture 15" descr="logo"/>
          <p:cNvPicPr>
            <a:picLocks noChangeAspect="1"/>
          </p:cNvPicPr>
          <p:nvPr/>
        </p:nvPicPr>
        <p:blipFill>
          <a:blip r:embed="rId15"/>
          <a:stretch>
            <a:fillRect/>
          </a:stretch>
        </p:blipFill>
        <p:spPr>
          <a:xfrm>
            <a:off x="9151620" y="74295"/>
            <a:ext cx="2872105" cy="9518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a close up of a white marble surface"/>
          <p:cNvPicPr>
            <a:picLocks noChangeAspect="1" noChangeArrowheads="1"/>
          </p:cNvPicPr>
          <p:nvPr/>
        </p:nvPicPr>
        <p:blipFill>
          <a:blip r:embed="rId1">
            <a:alphaModFix amt="35000"/>
            <a:extLst>
              <a:ext uri="{28A0092B-C50C-407E-A947-70E740481C1C}">
                <a14:useLocalDpi xmlns:a14="http://schemas.microsoft.com/office/drawing/2010/main" val="0"/>
              </a:ext>
            </a:extLst>
          </a:blip>
          <a:srcRect l="9414" r="6211"/>
          <a:stretch>
            <a:fillRect/>
          </a:stretch>
        </p:blipFill>
        <p:spPr bwMode="auto">
          <a:xfrm rot="16200000">
            <a:off x="2667000" y="-2667000"/>
            <a:ext cx="6858000" cy="12192000"/>
          </a:xfrm>
          <a:custGeom>
            <a:avLst/>
            <a:gdLst>
              <a:gd name="connsiteX0" fmla="*/ 6858000 w 6858000"/>
              <a:gd name="connsiteY0" fmla="*/ 0 h 12192000"/>
              <a:gd name="connsiteX1" fmla="*/ 6858000 w 6858000"/>
              <a:gd name="connsiteY1" fmla="*/ 12192000 h 12192000"/>
              <a:gd name="connsiteX2" fmla="*/ 0 w 6858000"/>
              <a:gd name="connsiteY2" fmla="*/ 12192000 h 12192000"/>
              <a:gd name="connsiteX3" fmla="*/ 0 w 6858000"/>
              <a:gd name="connsiteY3" fmla="*/ 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6858000" y="0"/>
                </a:moveTo>
                <a:lnTo>
                  <a:pt x="6858000" y="12192000"/>
                </a:lnTo>
                <a:lnTo>
                  <a:pt x="0" y="12192000"/>
                </a:lnTo>
                <a:lnTo>
                  <a:pt x="0" y="0"/>
                </a:lnTo>
                <a:close/>
              </a:path>
            </a:pathLst>
          </a:custGeom>
          <a:noFill/>
          <a:extLst>
            <a:ext uri="{909E8E84-426E-40DD-AFC4-6F175D3DCCD1}">
              <a14:hiddenFill xmlns:a14="http://schemas.microsoft.com/office/drawing/2010/main">
                <a:solidFill>
                  <a:srgbClr val="FFFFFF"/>
                </a:solidFill>
              </a14:hiddenFill>
            </a:ext>
          </a:extLst>
        </p:spPr>
      </p:pic>
      <p:sp>
        <p:nvSpPr>
          <p:cNvPr id="35" name="文本框 34"/>
          <p:cNvSpPr txBox="1"/>
          <p:nvPr/>
        </p:nvSpPr>
        <p:spPr>
          <a:xfrm>
            <a:off x="813669" y="787412"/>
            <a:ext cx="5978526" cy="830580"/>
          </a:xfrm>
          <a:prstGeom prst="rect">
            <a:avLst/>
          </a:prstGeom>
          <a:noFill/>
        </p:spPr>
        <p:txBody>
          <a:bodyPr wrap="square" lIns="0" tIns="0" rIns="0" bIns="0">
            <a:spAutoFit/>
          </a:bodyPr>
          <a:lstStyle>
            <a:defPPr>
              <a:defRPr lang="en-US"/>
            </a:defPPr>
            <a:lvl1pPr>
              <a:defRPr sz="2800">
                <a:gradFill>
                  <a:gsLst>
                    <a:gs pos="0">
                      <a:schemeClr val="bg1"/>
                    </a:gs>
                    <a:gs pos="100000">
                      <a:schemeClr val="accent1">
                        <a:lumMod val="25000"/>
                        <a:lumOff val="75000"/>
                      </a:schemeClr>
                    </a:gs>
                  </a:gsLst>
                  <a:lin ang="5400000" scaled="1"/>
                </a:gradFill>
                <a:effectLst/>
                <a:latin typeface="+mj-lt"/>
                <a:cs typeface="Outfit"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5400" dirty="0">
                <a:ln>
                  <a:solidFill>
                    <a:sysClr val="windowText" lastClr="000000"/>
                  </a:solidFill>
                </a:ln>
                <a:solidFill>
                  <a:schemeClr val="accent1">
                    <a:lumMod val="60000"/>
                    <a:lumOff val="40000"/>
                  </a:schemeClr>
                </a:solidFill>
                <a:cs typeface="OPPOSans R" panose="00020600040101010101" pitchFamily="18" charset="-122"/>
              </a:rPr>
              <a:t>Road Map</a:t>
            </a:r>
            <a:endParaRPr lang="en-US" altLang="zh-CN" sz="5400" dirty="0">
              <a:ln>
                <a:solidFill>
                  <a:sysClr val="windowText" lastClr="000000"/>
                </a:solidFill>
              </a:ln>
              <a:solidFill>
                <a:schemeClr val="accent1">
                  <a:lumMod val="60000"/>
                  <a:lumOff val="40000"/>
                </a:schemeClr>
              </a:solidFill>
              <a:cs typeface="OPPOSans R" panose="00020600040101010101" pitchFamily="18" charset="-122"/>
            </a:endParaRPr>
          </a:p>
        </p:txBody>
      </p:sp>
      <p:sp>
        <p:nvSpPr>
          <p:cNvPr id="2" name="矩形 1"/>
          <p:cNvSpPr/>
          <p:nvPr/>
        </p:nvSpPr>
        <p:spPr>
          <a:xfrm>
            <a:off x="7867650" y="0"/>
            <a:ext cx="4324350" cy="6858000"/>
          </a:xfrm>
          <a:prstGeom prst="rect">
            <a:avLst/>
          </a:prstGeom>
          <a:solidFill>
            <a:srgbClr val="F8843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POSans R" panose="00020600040101010101" pitchFamily="18" charset="-122"/>
            </a:endParaRPr>
          </a:p>
        </p:txBody>
      </p:sp>
      <p:sp>
        <p:nvSpPr>
          <p:cNvPr id="3" name="文本框 2"/>
          <p:cNvSpPr txBox="1"/>
          <p:nvPr/>
        </p:nvSpPr>
        <p:spPr>
          <a:xfrm>
            <a:off x="7925481" y="-135594"/>
            <a:ext cx="4761137" cy="923290"/>
          </a:xfrm>
          <a:prstGeom prst="rect">
            <a:avLst/>
          </a:prstGeom>
          <a:noFill/>
        </p:spPr>
        <p:txBody>
          <a:bodyPr wrap="square" lIns="0" tIns="0" rIns="0" bIns="0">
            <a:spAutoFit/>
          </a:bodyPr>
          <a:lstStyle/>
          <a:p>
            <a:r>
              <a:rPr lang="en-US" altLang="zh-CN" sz="6000" dirty="0">
                <a:ln w="3175">
                  <a:solidFill>
                    <a:schemeClr val="bg1">
                      <a:alpha val="40000"/>
                    </a:schemeClr>
                  </a:solidFill>
                </a:ln>
                <a:solidFill>
                  <a:schemeClr val="accent1"/>
                </a:solidFill>
                <a:latin typeface="+mj-lt"/>
                <a:ea typeface="+mj-ea"/>
                <a:cs typeface="OPPOSans R" panose="00020600040101010101" pitchFamily="18" charset="-122"/>
              </a:rPr>
              <a:t> </a:t>
            </a:r>
            <a:endParaRPr lang="en-US" altLang="zh-CN" sz="3600" dirty="0">
              <a:ln w="3175">
                <a:solidFill>
                  <a:schemeClr val="bg1">
                    <a:alpha val="40000"/>
                  </a:schemeClr>
                </a:solidFill>
              </a:ln>
              <a:solidFill>
                <a:schemeClr val="accent1"/>
              </a:solidFill>
              <a:latin typeface="+mj-lt"/>
              <a:ea typeface="+mj-ea"/>
              <a:cs typeface="OPPOSans R" panose="00020600040101010101" pitchFamily="18" charset="-122"/>
            </a:endParaRPr>
          </a:p>
        </p:txBody>
      </p:sp>
      <p:sp>
        <p:nvSpPr>
          <p:cNvPr id="4" name="文本框 3"/>
          <p:cNvSpPr txBox="1"/>
          <p:nvPr/>
        </p:nvSpPr>
        <p:spPr>
          <a:xfrm>
            <a:off x="7925481" y="1227020"/>
            <a:ext cx="4761137" cy="923290"/>
          </a:xfrm>
          <a:prstGeom prst="rect">
            <a:avLst/>
          </a:prstGeom>
          <a:noFill/>
        </p:spPr>
        <p:txBody>
          <a:bodyPr wrap="square" lIns="0" tIns="0" rIns="0" bIns="0">
            <a:spAutoFit/>
          </a:bodyPr>
          <a:lstStyle/>
          <a:p>
            <a:r>
              <a:rPr lang="en-US" altLang="zh-CN" sz="6000" dirty="0">
                <a:ln w="3175">
                  <a:solidFill>
                    <a:schemeClr val="bg1">
                      <a:alpha val="40000"/>
                    </a:schemeClr>
                  </a:solidFill>
                </a:ln>
                <a:solidFill>
                  <a:schemeClr val="accent1"/>
                </a:solidFill>
                <a:latin typeface="+mj-lt"/>
                <a:ea typeface="+mj-ea"/>
                <a:cs typeface="OPPOSans R" panose="00020600040101010101" pitchFamily="18" charset="-122"/>
              </a:rPr>
              <a:t> </a:t>
            </a:r>
            <a:endParaRPr lang="en-US" altLang="zh-CN" sz="3600" dirty="0">
              <a:ln w="3175">
                <a:solidFill>
                  <a:schemeClr val="bg1">
                    <a:alpha val="40000"/>
                  </a:schemeClr>
                </a:solidFill>
              </a:ln>
              <a:solidFill>
                <a:schemeClr val="accent1"/>
              </a:solidFill>
              <a:latin typeface="+mj-lt"/>
              <a:ea typeface="+mj-ea"/>
              <a:cs typeface="OPPOSans R" panose="00020600040101010101" pitchFamily="18" charset="-122"/>
            </a:endParaRPr>
          </a:p>
        </p:txBody>
      </p:sp>
      <p:sp>
        <p:nvSpPr>
          <p:cNvPr id="5" name="文本框 4"/>
          <p:cNvSpPr txBox="1"/>
          <p:nvPr/>
        </p:nvSpPr>
        <p:spPr>
          <a:xfrm>
            <a:off x="7925481" y="2589634"/>
            <a:ext cx="4761137" cy="923290"/>
          </a:xfrm>
          <a:prstGeom prst="rect">
            <a:avLst/>
          </a:prstGeom>
          <a:noFill/>
        </p:spPr>
        <p:txBody>
          <a:bodyPr wrap="square" lIns="0" tIns="0" rIns="0" bIns="0">
            <a:spAutoFit/>
          </a:bodyPr>
          <a:lstStyle/>
          <a:p>
            <a:r>
              <a:rPr lang="en-US" altLang="zh-CN" sz="6000" dirty="0">
                <a:ln w="3175">
                  <a:solidFill>
                    <a:schemeClr val="bg1">
                      <a:alpha val="40000"/>
                    </a:schemeClr>
                  </a:solidFill>
                </a:ln>
                <a:solidFill>
                  <a:schemeClr val="accent1"/>
                </a:solidFill>
                <a:latin typeface="+mj-lt"/>
                <a:ea typeface="+mj-ea"/>
                <a:cs typeface="OPPOSans R" panose="00020600040101010101" pitchFamily="18" charset="-122"/>
              </a:rPr>
              <a:t> </a:t>
            </a:r>
            <a:endParaRPr lang="en-US" altLang="zh-CN" sz="3600" dirty="0">
              <a:ln w="3175">
                <a:solidFill>
                  <a:schemeClr val="bg1">
                    <a:alpha val="40000"/>
                  </a:schemeClr>
                </a:solidFill>
              </a:ln>
              <a:solidFill>
                <a:schemeClr val="accent1"/>
              </a:solidFill>
              <a:latin typeface="+mj-lt"/>
              <a:ea typeface="+mj-ea"/>
              <a:cs typeface="OPPOSans R" panose="00020600040101010101" pitchFamily="18" charset="-122"/>
            </a:endParaRPr>
          </a:p>
        </p:txBody>
      </p:sp>
      <p:sp>
        <p:nvSpPr>
          <p:cNvPr id="6" name="文本框 5"/>
          <p:cNvSpPr txBox="1"/>
          <p:nvPr/>
        </p:nvSpPr>
        <p:spPr>
          <a:xfrm>
            <a:off x="7925481" y="3952248"/>
            <a:ext cx="4761137" cy="923290"/>
          </a:xfrm>
          <a:prstGeom prst="rect">
            <a:avLst/>
          </a:prstGeom>
          <a:noFill/>
        </p:spPr>
        <p:txBody>
          <a:bodyPr wrap="square" lIns="0" tIns="0" rIns="0" bIns="0">
            <a:spAutoFit/>
          </a:bodyPr>
          <a:lstStyle/>
          <a:p>
            <a:r>
              <a:rPr lang="en-US" altLang="zh-CN" sz="6000" dirty="0">
                <a:ln w="3175">
                  <a:solidFill>
                    <a:schemeClr val="bg1">
                      <a:alpha val="40000"/>
                    </a:schemeClr>
                  </a:solidFill>
                </a:ln>
                <a:solidFill>
                  <a:schemeClr val="accent1"/>
                </a:solidFill>
                <a:latin typeface="+mj-lt"/>
                <a:ea typeface="+mj-ea"/>
                <a:cs typeface="OPPOSans R" panose="00020600040101010101" pitchFamily="18" charset="-122"/>
              </a:rPr>
              <a:t> </a:t>
            </a:r>
            <a:endParaRPr lang="en-US" altLang="zh-CN" sz="3600" dirty="0">
              <a:ln w="3175">
                <a:solidFill>
                  <a:schemeClr val="bg1">
                    <a:alpha val="40000"/>
                  </a:schemeClr>
                </a:solidFill>
              </a:ln>
              <a:solidFill>
                <a:schemeClr val="accent1"/>
              </a:solidFill>
              <a:latin typeface="+mj-lt"/>
              <a:ea typeface="+mj-ea"/>
              <a:cs typeface="OPPOSans R" panose="00020600040101010101" pitchFamily="18" charset="-122"/>
            </a:endParaRPr>
          </a:p>
        </p:txBody>
      </p:sp>
      <p:sp>
        <p:nvSpPr>
          <p:cNvPr id="10" name="文本框 9"/>
          <p:cNvSpPr txBox="1"/>
          <p:nvPr/>
        </p:nvSpPr>
        <p:spPr>
          <a:xfrm>
            <a:off x="7925481" y="5314862"/>
            <a:ext cx="4761137" cy="923290"/>
          </a:xfrm>
          <a:prstGeom prst="rect">
            <a:avLst/>
          </a:prstGeom>
          <a:noFill/>
        </p:spPr>
        <p:txBody>
          <a:bodyPr wrap="square" lIns="0" tIns="0" rIns="0" bIns="0">
            <a:spAutoFit/>
          </a:bodyPr>
          <a:lstStyle/>
          <a:p>
            <a:r>
              <a:rPr lang="en-US" altLang="zh-CN" sz="6000" dirty="0">
                <a:ln w="3175">
                  <a:solidFill>
                    <a:schemeClr val="bg1">
                      <a:alpha val="40000"/>
                    </a:schemeClr>
                  </a:solidFill>
                </a:ln>
                <a:solidFill>
                  <a:schemeClr val="accent1"/>
                </a:solidFill>
                <a:latin typeface="+mj-lt"/>
                <a:ea typeface="+mj-ea"/>
                <a:cs typeface="OPPOSans R" panose="00020600040101010101" pitchFamily="18" charset="-122"/>
              </a:rPr>
              <a:t> </a:t>
            </a:r>
            <a:endParaRPr lang="en-US" altLang="zh-CN" sz="3600" dirty="0">
              <a:ln w="3175">
                <a:solidFill>
                  <a:schemeClr val="bg1">
                    <a:alpha val="40000"/>
                  </a:schemeClr>
                </a:solidFill>
              </a:ln>
              <a:solidFill>
                <a:schemeClr val="accent1"/>
              </a:solidFill>
              <a:latin typeface="+mj-lt"/>
              <a:ea typeface="+mj-ea"/>
              <a:cs typeface="OPPOSans R" panose="00020600040101010101" pitchFamily="18" charset="-122"/>
            </a:endParaRPr>
          </a:p>
        </p:txBody>
      </p:sp>
      <p:sp>
        <p:nvSpPr>
          <p:cNvPr id="19" name="文本框 18"/>
          <p:cNvSpPr txBox="1"/>
          <p:nvPr/>
        </p:nvSpPr>
        <p:spPr>
          <a:xfrm>
            <a:off x="650474" y="2106934"/>
            <a:ext cx="3562632" cy="1538605"/>
          </a:xfrm>
          <a:prstGeom prst="rect">
            <a:avLst/>
          </a:prstGeom>
          <a:noFill/>
        </p:spPr>
        <p:txBody>
          <a:bodyPr wrap="square" lIns="0" tIns="0" rIns="0" bIns="0">
            <a:spAutoFit/>
          </a:bodyPr>
          <a:lstStyle/>
          <a:p>
            <a:r>
              <a:rPr lang="en-US" altLang="zh-CN" sz="2000" dirty="0">
                <a:solidFill>
                  <a:schemeClr val="tx1">
                    <a:lumMod val="75000"/>
                    <a:lumOff val="25000"/>
                  </a:schemeClr>
                </a:solidFill>
                <a:cs typeface="OPPOSans R" panose="00020600040101010101" pitchFamily="18" charset="-122"/>
              </a:rPr>
              <a:t>A digital marketing roadmap outlines a strategic plan to achieve specific online marketing goals through a series of actionable steps.</a:t>
            </a:r>
            <a:endParaRPr lang="en-US" altLang="zh-CN" sz="2000" dirty="0">
              <a:solidFill>
                <a:schemeClr val="tx1">
                  <a:lumMod val="75000"/>
                  <a:lumOff val="25000"/>
                </a:schemeClr>
              </a:solidFill>
              <a:cs typeface="OPPOSans R" panose="00020600040101010101" pitchFamily="18" charset="-122"/>
            </a:endParaRPr>
          </a:p>
        </p:txBody>
      </p:sp>
      <p:sp>
        <p:nvSpPr>
          <p:cNvPr id="12" name="文本框 4"/>
          <p:cNvSpPr txBox="1"/>
          <p:nvPr/>
        </p:nvSpPr>
        <p:spPr>
          <a:xfrm>
            <a:off x="8147685" y="946150"/>
            <a:ext cx="3415665" cy="461645"/>
          </a:xfrm>
          <a:prstGeom prst="rect">
            <a:avLst/>
          </a:prstGeom>
          <a:noFill/>
        </p:spPr>
        <p:txBody>
          <a:bodyPr wrap="square" lIns="0" tIns="0" rIns="0" bIns="0">
            <a:spAutoFit/>
          </a:bodyPr>
          <a:p>
            <a:r>
              <a:rPr lang="en-US" altLang="zh-CN" sz="3000" dirty="0">
                <a:effectLst>
                  <a:outerShdw blurRad="38100" dist="19050" dir="2700000" algn="tl" rotWithShape="0">
                    <a:schemeClr val="dk1">
                      <a:alpha val="40000"/>
                    </a:schemeClr>
                  </a:outerShdw>
                </a:effectLst>
                <a:latin typeface="+mj-lt"/>
                <a:ea typeface="+mj-ea"/>
                <a:cs typeface="OPPOSans R" panose="00020600040101010101" pitchFamily="18" charset="-122"/>
              </a:rPr>
              <a:t>     BLUEPRINT</a:t>
            </a:r>
            <a:endParaRPr lang="en-US" altLang="zh-CN" sz="3000" b="1" dirty="0">
              <a:effectLst>
                <a:outerShdw blurRad="38100" dist="19050" dir="2700000" algn="tl" rotWithShape="0">
                  <a:schemeClr val="dk1">
                    <a:alpha val="40000"/>
                  </a:schemeClr>
                </a:outerShdw>
              </a:effectLst>
              <a:latin typeface="+mj-lt"/>
              <a:ea typeface="+mj-ea"/>
              <a:cs typeface="OPPOSans R" panose="00020600040101010101" pitchFamily="18" charset="-122"/>
            </a:endParaRPr>
          </a:p>
        </p:txBody>
      </p:sp>
      <p:sp>
        <p:nvSpPr>
          <p:cNvPr id="15" name="矩形 13"/>
          <p:cNvSpPr/>
          <p:nvPr/>
        </p:nvSpPr>
        <p:spPr>
          <a:xfrm>
            <a:off x="635" y="0"/>
            <a:ext cx="7867015" cy="2622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sp>
        <p:nvSpPr>
          <p:cNvPr id="16" name="矩形 13"/>
          <p:cNvSpPr/>
          <p:nvPr/>
        </p:nvSpPr>
        <p:spPr>
          <a:xfrm rot="5400000">
            <a:off x="-3076575" y="3338830"/>
            <a:ext cx="6416040" cy="2622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sp>
        <p:nvSpPr>
          <p:cNvPr id="17" name="矩形 13"/>
          <p:cNvSpPr/>
          <p:nvPr/>
        </p:nvSpPr>
        <p:spPr>
          <a:xfrm>
            <a:off x="0" y="6677660"/>
            <a:ext cx="7867650" cy="1803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pic>
        <p:nvPicPr>
          <p:cNvPr id="103" name="Picture 102"/>
          <p:cNvPicPr/>
          <p:nvPr/>
        </p:nvPicPr>
        <p:blipFill>
          <a:blip r:embed="rId2"/>
          <a:stretch>
            <a:fillRect/>
          </a:stretch>
        </p:blipFill>
        <p:spPr>
          <a:xfrm>
            <a:off x="8002905" y="1617980"/>
            <a:ext cx="3941445" cy="2230755"/>
          </a:xfrm>
          <a:prstGeom prst="rect">
            <a:avLst/>
          </a:prstGeom>
          <a:noFill/>
          <a:ln w="9525">
            <a:noFill/>
          </a:ln>
        </p:spPr>
      </p:pic>
      <p:pic>
        <p:nvPicPr>
          <p:cNvPr id="105" name="Picture 104"/>
          <p:cNvPicPr/>
          <p:nvPr/>
        </p:nvPicPr>
        <p:blipFill>
          <a:blip r:embed="rId3"/>
          <a:stretch>
            <a:fillRect/>
          </a:stretch>
        </p:blipFill>
        <p:spPr>
          <a:xfrm>
            <a:off x="8002905" y="4058920"/>
            <a:ext cx="3941445" cy="2618740"/>
          </a:xfrm>
          <a:prstGeom prst="rect">
            <a:avLst/>
          </a:prstGeom>
          <a:noFill/>
          <a:ln w="9525">
            <a:noFill/>
          </a:ln>
        </p:spPr>
      </p:pic>
      <p:sp>
        <p:nvSpPr>
          <p:cNvPr id="18" name="文本框 18"/>
          <p:cNvSpPr txBox="1"/>
          <p:nvPr/>
        </p:nvSpPr>
        <p:spPr>
          <a:xfrm>
            <a:off x="3229844" y="4058924"/>
            <a:ext cx="3562632" cy="1846580"/>
          </a:xfrm>
          <a:prstGeom prst="rect">
            <a:avLst/>
          </a:prstGeom>
          <a:noFill/>
        </p:spPr>
        <p:txBody>
          <a:bodyPr wrap="square" lIns="0" tIns="0" rIns="0" bIns="0">
            <a:spAutoFit/>
          </a:bodyPr>
          <a:p>
            <a:r>
              <a:rPr lang="en-US" altLang="zh-CN" sz="2000" dirty="0">
                <a:solidFill>
                  <a:schemeClr val="tx1">
                    <a:lumMod val="75000"/>
                    <a:lumOff val="25000"/>
                  </a:schemeClr>
                </a:solidFill>
                <a:cs typeface="OPPOSans R" panose="00020600040101010101" pitchFamily="18" charset="-122"/>
              </a:rPr>
              <a:t>Develop a content strategy that includes blog posts, videos, and social media content tailored to your audience's interests and needs.</a:t>
            </a:r>
            <a:endParaRPr lang="en-US" altLang="zh-CN" sz="2000" dirty="0">
              <a:solidFill>
                <a:schemeClr val="tx1">
                  <a:lumMod val="75000"/>
                  <a:lumOff val="25000"/>
                </a:schemeClr>
              </a:solidFill>
              <a:cs typeface="OPPOSans R" panose="00020600040101010101" pitchFamily="18" charset="-122"/>
            </a:endParaRPr>
          </a:p>
        </p:txBody>
      </p:sp>
      <p:pic>
        <p:nvPicPr>
          <p:cNvPr id="27" name="Picture 26" descr="logo"/>
          <p:cNvPicPr>
            <a:picLocks noChangeAspect="1"/>
          </p:cNvPicPr>
          <p:nvPr/>
        </p:nvPicPr>
        <p:blipFill>
          <a:blip r:embed="rId4"/>
          <a:stretch>
            <a:fillRect/>
          </a:stretch>
        </p:blipFill>
        <p:spPr>
          <a:xfrm>
            <a:off x="9151620" y="-15875"/>
            <a:ext cx="2872105" cy="9620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 name="矩形 32"/>
          <p:cNvSpPr/>
          <p:nvPr/>
        </p:nvSpPr>
        <p:spPr>
          <a:xfrm>
            <a:off x="0" y="0"/>
            <a:ext cx="12192000" cy="3632200"/>
          </a:xfrm>
          <a:prstGeom prst="rect">
            <a:avLst/>
          </a:prstGeom>
          <a:solidFill>
            <a:srgbClr val="F8843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l" defTabSz="914400" rtl="0" eaLnBrk="1" fontAlgn="auto" latinLnBrk="0" hangingPunct="1">
              <a:lnSpc>
                <a:spcPct val="100000"/>
              </a:lnSpc>
              <a:spcBef>
                <a:spcPts val="0"/>
              </a:spcBef>
              <a:spcAft>
                <a:spcPts val="0"/>
              </a:spcAft>
              <a:buClrTx/>
              <a:buSzTx/>
              <a:buFontTx/>
              <a:buNone/>
              <a:defRPr/>
            </a:pPr>
            <a:endParaRPr lang="zh-CN" altLang="en-US">
              <a:cs typeface="OPPOSans R" panose="00020600040101010101" pitchFamily="18" charset="-122"/>
            </a:endParaRPr>
          </a:p>
        </p:txBody>
      </p:sp>
      <p:graphicFrame>
        <p:nvGraphicFramePr>
          <p:cNvPr id="3" name="Table 2"/>
          <p:cNvGraphicFramePr/>
          <p:nvPr/>
        </p:nvGraphicFramePr>
        <p:xfrm>
          <a:off x="835025" y="2125980"/>
          <a:ext cx="10723245" cy="3097530"/>
        </p:xfrm>
        <a:graphic>
          <a:graphicData uri="http://schemas.openxmlformats.org/drawingml/2006/table">
            <a:tbl>
              <a:tblPr>
                <a:tableStyleId>{35758FB7-9AC5-4552-8A53-C91805E547FA}</a:tableStyleId>
              </a:tblPr>
              <a:tblGrid>
                <a:gridCol w="2126615"/>
                <a:gridCol w="1256665"/>
                <a:gridCol w="1322070"/>
                <a:gridCol w="1075690"/>
                <a:gridCol w="1051560"/>
                <a:gridCol w="1495425"/>
                <a:gridCol w="1137920"/>
                <a:gridCol w="1257300"/>
              </a:tblGrid>
              <a:tr h="516255">
                <a:tc>
                  <a:txBody>
                    <a:bodyPr/>
                    <a:p>
                      <a:pPr indent="0">
                        <a:buNone/>
                      </a:pPr>
                      <a:r>
                        <a:rPr lang="en-US" altLang="zh-CN" sz="2000" dirty="0"/>
                        <a:t>MONTH</a:t>
                      </a:r>
                      <a:endParaRPr lang="en-US" altLang="zh-CN" sz="2000" dirty="0"/>
                    </a:p>
                  </a:txBody>
                  <a:tcPr marL="68580" marR="68580" marT="0" marB="0" vert="horz" anchor="t" anchorCtr="0"/>
                </a:tc>
                <a:tc>
                  <a:txBody>
                    <a:bodyPr/>
                    <a:p>
                      <a:pPr indent="0">
                        <a:buNone/>
                      </a:pPr>
                      <a:r>
                        <a:rPr lang="en-US" altLang="zh-CN" sz="2000" dirty="0"/>
                        <a:t>MAY</a:t>
                      </a:r>
                      <a:endParaRPr lang="en-US" altLang="zh-CN" sz="2000" dirty="0"/>
                    </a:p>
                  </a:txBody>
                  <a:tcPr marL="68580" marR="68580" marT="0" marB="0" vert="horz" anchor="t" anchorCtr="0"/>
                </a:tc>
                <a:tc gridSpan="2">
                  <a:txBody>
                    <a:bodyPr/>
                    <a:p>
                      <a:pPr indent="0" algn="ctr">
                        <a:buNone/>
                      </a:pPr>
                      <a:r>
                        <a:rPr lang="en-US" altLang="zh-CN" sz="2000" dirty="0"/>
                        <a:t>JUNE</a:t>
                      </a:r>
                      <a:endParaRPr lang="en-US" altLang="zh-CN" sz="2000" dirty="0"/>
                    </a:p>
                  </a:txBody>
                  <a:tcPr marL="68580" marR="68580" marT="0" marB="0" vert="horz" anchor="t" anchorCtr="0"/>
                </a:tc>
                <a:tc hMerge="1">
                  <a:tcPr/>
                </a:tc>
                <a:tc gridSpan="3">
                  <a:txBody>
                    <a:bodyPr/>
                    <a:p>
                      <a:pPr indent="0" algn="ctr">
                        <a:buNone/>
                      </a:pPr>
                      <a:r>
                        <a:rPr lang="en-US" altLang="zh-CN" sz="2000" dirty="0"/>
                        <a:t>JULY</a:t>
                      </a:r>
                      <a:endParaRPr lang="en-US" altLang="zh-CN" sz="2000" dirty="0"/>
                    </a:p>
                  </a:txBody>
                  <a:tcPr marL="68580" marR="68580" marT="0" marB="0" vert="horz" anchor="t" anchorCtr="0"/>
                </a:tc>
                <a:tc hMerge="1">
                  <a:tcPr/>
                </a:tc>
                <a:tc hMerge="1">
                  <a:tcPr/>
                </a:tc>
                <a:tc>
                  <a:txBody>
                    <a:bodyPr/>
                    <a:p>
                      <a:pPr indent="0">
                        <a:buNone/>
                      </a:pPr>
                      <a:r>
                        <a:rPr lang="en-US" altLang="zh-CN" sz="2000" dirty="0"/>
                        <a:t>AUG</a:t>
                      </a:r>
                      <a:endParaRPr lang="en-US" altLang="zh-CN" sz="2000" dirty="0"/>
                    </a:p>
                  </a:txBody>
                  <a:tcPr marL="68580" marR="68580" marT="0" marB="0" vert="horz" anchor="t" anchorCtr="0"/>
                </a:tc>
              </a:tr>
              <a:tr h="1032510">
                <a:tc>
                  <a:txBody>
                    <a:bodyPr/>
                    <a:p>
                      <a:pPr indent="0">
                        <a:buNone/>
                      </a:pPr>
                      <a:r>
                        <a:rPr lang="en-US" altLang="zh-CN" sz="2000" dirty="0"/>
                        <a:t>DATE</a:t>
                      </a:r>
                      <a:endParaRPr lang="en-US" altLang="zh-CN" sz="2000" dirty="0"/>
                    </a:p>
                  </a:txBody>
                  <a:tcPr marL="68580" marR="68580" marT="0" marB="0" vert="horz" anchor="t" anchorCtr="0"/>
                </a:tc>
                <a:tc>
                  <a:txBody>
                    <a:bodyPr/>
                    <a:p>
                      <a:pPr indent="0">
                        <a:buNone/>
                      </a:pPr>
                      <a:r>
                        <a:rPr lang="en-US" altLang="zh-CN" sz="2000" dirty="0"/>
                        <a:t>20-31</a:t>
                      </a:r>
                      <a:endParaRPr lang="en-US" altLang="zh-CN" sz="2000" dirty="0"/>
                    </a:p>
                  </a:txBody>
                  <a:tcPr marL="68580" marR="68580" marT="0" marB="0" vert="horz" anchor="t" anchorCtr="0"/>
                </a:tc>
                <a:tc>
                  <a:txBody>
                    <a:bodyPr/>
                    <a:p>
                      <a:pPr indent="0">
                        <a:buNone/>
                      </a:pPr>
                      <a:r>
                        <a:rPr lang="en-US" altLang="zh-CN" sz="2000" dirty="0"/>
                        <a:t>3-14</a:t>
                      </a:r>
                      <a:endParaRPr lang="en-US" altLang="zh-CN" sz="2000" dirty="0"/>
                    </a:p>
                  </a:txBody>
                  <a:tcPr marL="68580" marR="68580" marT="0" marB="0" vert="horz" anchor="t" anchorCtr="0"/>
                </a:tc>
                <a:tc>
                  <a:txBody>
                    <a:bodyPr/>
                    <a:p>
                      <a:pPr indent="0">
                        <a:buNone/>
                      </a:pPr>
                      <a:r>
                        <a:rPr lang="en-US" altLang="zh-CN" sz="2000" dirty="0"/>
                        <a:t>17-28</a:t>
                      </a:r>
                      <a:endParaRPr lang="en-US" altLang="zh-CN" sz="2000" dirty="0"/>
                    </a:p>
                  </a:txBody>
                  <a:tcPr marL="68580" marR="68580" marT="0" marB="0" vert="horz" anchor="t" anchorCtr="0"/>
                </a:tc>
                <a:tc>
                  <a:txBody>
                    <a:bodyPr/>
                    <a:p>
                      <a:pPr indent="0">
                        <a:buNone/>
                      </a:pPr>
                      <a:r>
                        <a:rPr lang="en-US" altLang="zh-CN" sz="2000" dirty="0"/>
                        <a:t>1-12</a:t>
                      </a:r>
                      <a:endParaRPr lang="en-US" altLang="zh-CN" sz="2000" dirty="0"/>
                    </a:p>
                  </a:txBody>
                  <a:tcPr marL="68580" marR="68580" marT="0" marB="0" vert="horz" anchor="t" anchorCtr="0"/>
                </a:tc>
                <a:tc>
                  <a:txBody>
                    <a:bodyPr/>
                    <a:p>
                      <a:pPr indent="0">
                        <a:buNone/>
                      </a:pPr>
                      <a:r>
                        <a:rPr lang="en-US" altLang="zh-CN" sz="2000" dirty="0"/>
                        <a:t>15-26</a:t>
                      </a:r>
                      <a:endParaRPr lang="en-US" altLang="zh-CN" sz="2000" dirty="0"/>
                    </a:p>
                  </a:txBody>
                  <a:tcPr marL="68580" marR="68580" marT="0" marB="0" vert="horz" anchor="t" anchorCtr="0"/>
                </a:tc>
                <a:tc>
                  <a:txBody>
                    <a:bodyPr/>
                    <a:p>
                      <a:pPr indent="0">
                        <a:buNone/>
                      </a:pPr>
                      <a:r>
                        <a:rPr lang="en-US" altLang="zh-CN" sz="2000" dirty="0"/>
                        <a:t>29-31</a:t>
                      </a:r>
                      <a:endParaRPr lang="en-US" altLang="zh-CN" sz="2000" dirty="0"/>
                    </a:p>
                  </a:txBody>
                  <a:tcPr marL="68580" marR="68580" marT="0" marB="0" vert="horz" anchor="t" anchorCtr="0"/>
                </a:tc>
                <a:tc>
                  <a:txBody>
                    <a:bodyPr/>
                    <a:p>
                      <a:pPr indent="0">
                        <a:buNone/>
                      </a:pPr>
                      <a:r>
                        <a:rPr lang="en-US" altLang="zh-CN" sz="2000" dirty="0"/>
                        <a:t>1st week </a:t>
                      </a:r>
                      <a:endParaRPr lang="en-US" altLang="zh-CN" sz="2000" dirty="0"/>
                    </a:p>
                  </a:txBody>
                  <a:tcPr marL="68580" marR="68580" marT="0" marB="0" vert="horz" anchor="t" anchorCtr="0"/>
                </a:tc>
              </a:tr>
              <a:tr h="1548765">
                <a:tc>
                  <a:txBody>
                    <a:bodyPr/>
                    <a:p>
                      <a:pPr indent="0">
                        <a:buNone/>
                      </a:pPr>
                      <a:r>
                        <a:rPr lang="en-US" altLang="zh-CN" sz="2000" dirty="0"/>
                        <a:t>MILESTONE’S</a:t>
                      </a:r>
                      <a:endParaRPr lang="en-US" altLang="zh-CN" sz="2000" dirty="0"/>
                    </a:p>
                  </a:txBody>
                  <a:tcPr marL="68580" marR="68580" marT="0" marB="0" vert="horz" anchor="t" anchorCtr="0"/>
                </a:tc>
                <a:tc>
                  <a:txBody>
                    <a:bodyPr/>
                    <a:p>
                      <a:pPr indent="0">
                        <a:buNone/>
                      </a:pPr>
                      <a:r>
                        <a:rPr lang="en-US" altLang="zh-CN" sz="2000" dirty="0"/>
                        <a:t>Beta-Testing</a:t>
                      </a:r>
                      <a:endParaRPr lang="en-US" altLang="zh-CN" sz="2000" dirty="0"/>
                    </a:p>
                  </a:txBody>
                  <a:tcPr marL="68580" marR="68580" marT="0" marB="0" vert="horz" anchor="t" anchorCtr="0"/>
                </a:tc>
                <a:tc>
                  <a:txBody>
                    <a:bodyPr/>
                    <a:p>
                      <a:pPr indent="0">
                        <a:buNone/>
                      </a:pPr>
                      <a:r>
                        <a:rPr lang="en-US" altLang="zh-CN" sz="2000" dirty="0"/>
                        <a:t>Reel+trac-king of SEO</a:t>
                      </a:r>
                      <a:endParaRPr lang="en-US" altLang="zh-CN" sz="2000" dirty="0"/>
                    </a:p>
                  </a:txBody>
                  <a:tcPr marL="68580" marR="68580" marT="0" marB="0" vert="horz" anchor="t" anchorCtr="0"/>
                </a:tc>
                <a:tc>
                  <a:txBody>
                    <a:bodyPr/>
                    <a:p>
                      <a:pPr indent="0">
                        <a:buNone/>
                      </a:pPr>
                      <a:r>
                        <a:rPr lang="en-US" altLang="zh-CN" sz="2000" dirty="0"/>
                        <a:t>Release of Articles</a:t>
                      </a:r>
                      <a:endParaRPr lang="en-US" altLang="zh-CN" sz="2000" dirty="0"/>
                    </a:p>
                  </a:txBody>
                  <a:tcPr marL="68580" marR="68580" marT="0" marB="0" vert="horz" anchor="t" anchorCtr="0"/>
                </a:tc>
                <a:tc>
                  <a:txBody>
                    <a:bodyPr/>
                    <a:p>
                      <a:pPr indent="0">
                        <a:buNone/>
                      </a:pPr>
                      <a:r>
                        <a:rPr lang="en-US" altLang="zh-CN" sz="2000" dirty="0"/>
                        <a:t>Events+Demo’s</a:t>
                      </a:r>
                      <a:endParaRPr lang="en-US" altLang="zh-CN" sz="2000" dirty="0"/>
                    </a:p>
                  </a:txBody>
                  <a:tcPr marL="68580" marR="68580" marT="0" marB="0" vert="horz" anchor="t" anchorCtr="0"/>
                </a:tc>
                <a:tc>
                  <a:txBody>
                    <a:bodyPr/>
                    <a:p>
                      <a:pPr indent="0">
                        <a:buNone/>
                      </a:pPr>
                      <a:r>
                        <a:rPr lang="en-US" altLang="zh-CN" sz="2000" dirty="0"/>
                        <a:t>Webinar+Case study+ SEO</a:t>
                      </a:r>
                      <a:endParaRPr lang="en-US" altLang="zh-CN" sz="2000" dirty="0"/>
                    </a:p>
                  </a:txBody>
                  <a:tcPr marL="68580" marR="68580" marT="0" marB="0" vert="horz" anchor="t" anchorCtr="0"/>
                </a:tc>
                <a:tc>
                  <a:txBody>
                    <a:bodyPr/>
                    <a:p>
                      <a:pPr indent="0">
                        <a:buNone/>
                      </a:pPr>
                      <a:r>
                        <a:rPr lang="en-US" altLang="zh-CN" sz="2000" dirty="0"/>
                        <a:t>Final Testing+SEO</a:t>
                      </a:r>
                      <a:endParaRPr lang="en-US" altLang="zh-CN" sz="2000" dirty="0"/>
                    </a:p>
                  </a:txBody>
                  <a:tcPr marL="68580" marR="68580" marT="0" marB="0" vert="horz" anchor="t" anchorCtr="0"/>
                </a:tc>
                <a:tc>
                  <a:txBody>
                    <a:bodyPr/>
                    <a:p>
                      <a:pPr indent="0">
                        <a:buNone/>
                      </a:pPr>
                      <a:r>
                        <a:rPr lang="en-US" altLang="zh-CN" sz="2000" dirty="0"/>
                        <a:t>Release of Product</a:t>
                      </a:r>
                      <a:endParaRPr lang="en-US" altLang="zh-CN" sz="2000" dirty="0"/>
                    </a:p>
                  </a:txBody>
                  <a:tcPr marL="68580" marR="68580" marT="0" marB="0" vert="horz" anchor="t" anchorCtr="0"/>
                </a:tc>
              </a:tr>
            </a:tbl>
          </a:graphicData>
        </a:graphic>
      </p:graphicFrame>
      <p:sp>
        <p:nvSpPr>
          <p:cNvPr id="9" name="矩形 13"/>
          <p:cNvSpPr/>
          <p:nvPr/>
        </p:nvSpPr>
        <p:spPr>
          <a:xfrm rot="5400000">
            <a:off x="-1418590" y="5050790"/>
            <a:ext cx="3054350" cy="21717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sp>
        <p:nvSpPr>
          <p:cNvPr id="10" name="矩形 13"/>
          <p:cNvSpPr/>
          <p:nvPr/>
        </p:nvSpPr>
        <p:spPr>
          <a:xfrm>
            <a:off x="0" y="6654800"/>
            <a:ext cx="12192000" cy="20383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sp>
        <p:nvSpPr>
          <p:cNvPr id="6" name="矩形 13"/>
          <p:cNvSpPr/>
          <p:nvPr/>
        </p:nvSpPr>
        <p:spPr>
          <a:xfrm rot="5400000">
            <a:off x="10556240" y="5050790"/>
            <a:ext cx="3054350" cy="21717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sp>
        <p:nvSpPr>
          <p:cNvPr id="11" name="矩形 13"/>
          <p:cNvSpPr/>
          <p:nvPr/>
        </p:nvSpPr>
        <p:spPr>
          <a:xfrm>
            <a:off x="208915" y="3632200"/>
            <a:ext cx="626110" cy="24828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sp>
        <p:nvSpPr>
          <p:cNvPr id="4" name="矩形 13"/>
          <p:cNvSpPr/>
          <p:nvPr/>
        </p:nvSpPr>
        <p:spPr>
          <a:xfrm>
            <a:off x="11558270" y="3632200"/>
            <a:ext cx="626110" cy="24828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sp>
        <p:nvSpPr>
          <p:cNvPr id="5" name="Text Box 4"/>
          <p:cNvSpPr txBox="1"/>
          <p:nvPr/>
        </p:nvSpPr>
        <p:spPr>
          <a:xfrm>
            <a:off x="640715" y="567690"/>
            <a:ext cx="11334750" cy="1106805"/>
          </a:xfrm>
          <a:prstGeom prst="rect">
            <a:avLst/>
          </a:prstGeom>
          <a:noFill/>
        </p:spPr>
        <p:txBody>
          <a:bodyPr wrap="square" rtlCol="0" anchor="t">
            <a:spAutoFit/>
          </a:bodyPr>
          <a:p>
            <a:pPr algn="ctr"/>
            <a:r>
              <a:rPr lang="en-US" altLang="zh-CN" sz="6600" b="1" dirty="0">
                <a:ln w="12700">
                  <a:solidFill>
                    <a:schemeClr val="accent1"/>
                  </a:solidFill>
                </a:ln>
                <a:solidFill>
                  <a:schemeClr val="bg1"/>
                </a:solidFill>
                <a:sym typeface="+mn-ea"/>
              </a:rPr>
              <a:t>Date Wise Road Map</a:t>
            </a:r>
            <a:endParaRPr lang="en-US" altLang="zh-CN" sz="6600" b="1" dirty="0">
              <a:ln w="12700">
                <a:solidFill>
                  <a:schemeClr val="accent1"/>
                </a:solidFill>
              </a:ln>
              <a:solidFill>
                <a:schemeClr val="bg1"/>
              </a:solidFill>
              <a:sym typeface="+mn-ea"/>
            </a:endParaRPr>
          </a:p>
        </p:txBody>
      </p:sp>
      <p:pic>
        <p:nvPicPr>
          <p:cNvPr id="27" name="Picture 26" descr="logo"/>
          <p:cNvPicPr>
            <a:picLocks noChangeAspect="1"/>
          </p:cNvPicPr>
          <p:nvPr/>
        </p:nvPicPr>
        <p:blipFill>
          <a:blip r:embed="rId1"/>
          <a:stretch>
            <a:fillRect/>
          </a:stretch>
        </p:blipFill>
        <p:spPr>
          <a:xfrm>
            <a:off x="9151620" y="-15875"/>
            <a:ext cx="2872105" cy="9620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6686550"/>
            <a:ext cx="12192000" cy="17145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POSans R" panose="00020600040101010101" pitchFamily="18" charset="-122"/>
            </a:endParaRPr>
          </a:p>
        </p:txBody>
      </p:sp>
      <p:sp>
        <p:nvSpPr>
          <p:cNvPr id="2" name="iSHEJI-6"/>
          <p:cNvSpPr/>
          <p:nvPr/>
        </p:nvSpPr>
        <p:spPr bwMode="auto">
          <a:xfrm>
            <a:off x="3890963" y="1520212"/>
            <a:ext cx="2429669" cy="2438400"/>
          </a:xfrm>
          <a:custGeom>
            <a:avLst/>
            <a:gdLst>
              <a:gd name="T0" fmla="*/ 219 w 280"/>
              <a:gd name="T1" fmla="*/ 141 h 281"/>
              <a:gd name="T2" fmla="*/ 219 w 280"/>
              <a:gd name="T3" fmla="*/ 141 h 281"/>
              <a:gd name="T4" fmla="*/ 140 w 280"/>
              <a:gd name="T5" fmla="*/ 220 h 281"/>
              <a:gd name="T6" fmla="*/ 61 w 280"/>
              <a:gd name="T7" fmla="*/ 141 h 281"/>
              <a:gd name="T8" fmla="*/ 140 w 280"/>
              <a:gd name="T9" fmla="*/ 62 h 281"/>
              <a:gd name="T10" fmla="*/ 140 w 280"/>
              <a:gd name="T11" fmla="*/ 0 h 281"/>
              <a:gd name="T12" fmla="*/ 0 w 280"/>
              <a:gd name="T13" fmla="*/ 141 h 281"/>
              <a:gd name="T14" fmla="*/ 140 w 280"/>
              <a:gd name="T15" fmla="*/ 281 h 281"/>
              <a:gd name="T16" fmla="*/ 280 w 280"/>
              <a:gd name="T17" fmla="*/ 141 h 281"/>
              <a:gd name="T18" fmla="*/ 280 w 280"/>
              <a:gd name="T19" fmla="*/ 141 h 281"/>
              <a:gd name="T20" fmla="*/ 219 w 280"/>
              <a:gd name="T21" fmla="*/ 14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0" h="281">
                <a:moveTo>
                  <a:pt x="219" y="141"/>
                </a:moveTo>
                <a:cubicBezTo>
                  <a:pt x="219" y="141"/>
                  <a:pt x="219" y="141"/>
                  <a:pt x="219" y="141"/>
                </a:cubicBezTo>
                <a:cubicBezTo>
                  <a:pt x="219" y="184"/>
                  <a:pt x="184" y="220"/>
                  <a:pt x="140" y="220"/>
                </a:cubicBezTo>
                <a:cubicBezTo>
                  <a:pt x="97" y="220"/>
                  <a:pt x="61" y="184"/>
                  <a:pt x="61" y="141"/>
                </a:cubicBezTo>
                <a:cubicBezTo>
                  <a:pt x="61" y="97"/>
                  <a:pt x="97" y="62"/>
                  <a:pt x="140" y="62"/>
                </a:cubicBezTo>
                <a:cubicBezTo>
                  <a:pt x="140" y="0"/>
                  <a:pt x="140" y="0"/>
                  <a:pt x="140" y="0"/>
                </a:cubicBezTo>
                <a:cubicBezTo>
                  <a:pt x="63" y="0"/>
                  <a:pt x="0" y="63"/>
                  <a:pt x="0" y="141"/>
                </a:cubicBezTo>
                <a:cubicBezTo>
                  <a:pt x="0" y="218"/>
                  <a:pt x="63" y="281"/>
                  <a:pt x="140" y="281"/>
                </a:cubicBezTo>
                <a:cubicBezTo>
                  <a:pt x="217" y="281"/>
                  <a:pt x="280" y="218"/>
                  <a:pt x="280" y="141"/>
                </a:cubicBezTo>
                <a:cubicBezTo>
                  <a:pt x="280" y="141"/>
                  <a:pt x="280" y="141"/>
                  <a:pt x="280" y="141"/>
                </a:cubicBezTo>
                <a:lnTo>
                  <a:pt x="219" y="141"/>
                </a:lnTo>
                <a:close/>
              </a:path>
            </a:pathLst>
          </a:custGeom>
          <a:gradFill>
            <a:gsLst>
              <a:gs pos="15000">
                <a:schemeClr val="accent1">
                  <a:lumMod val="40000"/>
                  <a:lumOff val="60000"/>
                </a:schemeClr>
              </a:gs>
              <a:gs pos="100000">
                <a:schemeClr val="accent1"/>
              </a:gs>
            </a:gsLst>
            <a:path path="circle">
              <a:fillToRect r="100000" b="100000"/>
            </a:path>
          </a:gradFill>
          <a:ln w="38100">
            <a:noFill/>
          </a:ln>
          <a:effectLst>
            <a:outerShdw blurRad="152400" dist="76200" dir="2700000" algn="tl" rotWithShape="0">
              <a:schemeClr val="accent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th-TH" sz="1600" dirty="0">
              <a:solidFill>
                <a:schemeClr val="bg1"/>
              </a:solidFill>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p:txBody>
      </p:sp>
      <p:sp>
        <p:nvSpPr>
          <p:cNvPr id="3" name="iSHEJI-7"/>
          <p:cNvSpPr/>
          <p:nvPr/>
        </p:nvSpPr>
        <p:spPr bwMode="auto">
          <a:xfrm>
            <a:off x="5791201" y="1528944"/>
            <a:ext cx="2429669" cy="2429669"/>
          </a:xfrm>
          <a:custGeom>
            <a:avLst/>
            <a:gdLst>
              <a:gd name="T0" fmla="*/ 61 w 280"/>
              <a:gd name="T1" fmla="*/ 140 h 280"/>
              <a:gd name="T2" fmla="*/ 61 w 280"/>
              <a:gd name="T3" fmla="*/ 140 h 280"/>
              <a:gd name="T4" fmla="*/ 140 w 280"/>
              <a:gd name="T5" fmla="*/ 61 h 280"/>
              <a:gd name="T6" fmla="*/ 219 w 280"/>
              <a:gd name="T7" fmla="*/ 140 h 280"/>
              <a:gd name="T8" fmla="*/ 140 w 280"/>
              <a:gd name="T9" fmla="*/ 219 h 280"/>
              <a:gd name="T10" fmla="*/ 140 w 280"/>
              <a:gd name="T11" fmla="*/ 280 h 280"/>
              <a:gd name="T12" fmla="*/ 280 w 280"/>
              <a:gd name="T13" fmla="*/ 140 h 280"/>
              <a:gd name="T14" fmla="*/ 140 w 280"/>
              <a:gd name="T15" fmla="*/ 0 h 280"/>
              <a:gd name="T16" fmla="*/ 0 w 280"/>
              <a:gd name="T17" fmla="*/ 140 h 280"/>
              <a:gd name="T18" fmla="*/ 0 w 280"/>
              <a:gd name="T19" fmla="*/ 140 h 280"/>
              <a:gd name="T20" fmla="*/ 61 w 280"/>
              <a:gd name="T21" fmla="*/ 14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0" h="280">
                <a:moveTo>
                  <a:pt x="61" y="140"/>
                </a:moveTo>
                <a:cubicBezTo>
                  <a:pt x="61" y="140"/>
                  <a:pt x="61" y="140"/>
                  <a:pt x="61" y="140"/>
                </a:cubicBezTo>
                <a:cubicBezTo>
                  <a:pt x="61" y="97"/>
                  <a:pt x="97" y="61"/>
                  <a:pt x="140" y="61"/>
                </a:cubicBezTo>
                <a:cubicBezTo>
                  <a:pt x="184" y="61"/>
                  <a:pt x="219" y="97"/>
                  <a:pt x="219" y="140"/>
                </a:cubicBezTo>
                <a:cubicBezTo>
                  <a:pt x="219" y="184"/>
                  <a:pt x="184" y="219"/>
                  <a:pt x="140" y="219"/>
                </a:cubicBezTo>
                <a:cubicBezTo>
                  <a:pt x="140" y="280"/>
                  <a:pt x="140" y="280"/>
                  <a:pt x="140" y="280"/>
                </a:cubicBezTo>
                <a:cubicBezTo>
                  <a:pt x="217" y="280"/>
                  <a:pt x="280" y="217"/>
                  <a:pt x="280" y="140"/>
                </a:cubicBezTo>
                <a:cubicBezTo>
                  <a:pt x="280" y="63"/>
                  <a:pt x="217" y="0"/>
                  <a:pt x="140" y="0"/>
                </a:cubicBezTo>
                <a:cubicBezTo>
                  <a:pt x="63" y="0"/>
                  <a:pt x="0" y="63"/>
                  <a:pt x="0" y="140"/>
                </a:cubicBezTo>
                <a:cubicBezTo>
                  <a:pt x="0" y="140"/>
                  <a:pt x="0" y="140"/>
                  <a:pt x="0" y="140"/>
                </a:cubicBezTo>
                <a:lnTo>
                  <a:pt x="61" y="140"/>
                </a:lnTo>
                <a:close/>
              </a:path>
            </a:pathLst>
          </a:custGeom>
          <a:gradFill>
            <a:gsLst>
              <a:gs pos="0">
                <a:schemeClr val="bg1">
                  <a:lumMod val="95000"/>
                </a:schemeClr>
              </a:gs>
              <a:gs pos="100000">
                <a:schemeClr val="bg1">
                  <a:lumMod val="75000"/>
                </a:schemeClr>
              </a:gs>
            </a:gsLst>
            <a:path path="circle">
              <a:fillToRect r="100000" b="100000"/>
            </a:path>
          </a:gradFill>
          <a:ln>
            <a:noFill/>
          </a:ln>
          <a:effectLst>
            <a:outerShdw blurRad="101600" dist="38100" dir="2700000" algn="tl" rotWithShape="0">
              <a:schemeClr val="tx1">
                <a:lumMod val="65000"/>
                <a:lumOff val="3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th-TH" dirty="0">
              <a:solidFill>
                <a:schemeClr val="bg1"/>
              </a:solidFill>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p:txBody>
      </p:sp>
      <p:sp>
        <p:nvSpPr>
          <p:cNvPr id="4" name="iSHEJI-8"/>
          <p:cNvSpPr/>
          <p:nvPr/>
        </p:nvSpPr>
        <p:spPr bwMode="auto">
          <a:xfrm>
            <a:off x="5791169" y="3429000"/>
            <a:ext cx="2429669" cy="2430463"/>
          </a:xfrm>
          <a:custGeom>
            <a:avLst/>
            <a:gdLst>
              <a:gd name="T0" fmla="*/ 219 w 280"/>
              <a:gd name="T1" fmla="*/ 140 h 280"/>
              <a:gd name="T2" fmla="*/ 219 w 280"/>
              <a:gd name="T3" fmla="*/ 140 h 280"/>
              <a:gd name="T4" fmla="*/ 140 w 280"/>
              <a:gd name="T5" fmla="*/ 219 h 280"/>
              <a:gd name="T6" fmla="*/ 61 w 280"/>
              <a:gd name="T7" fmla="*/ 140 h 280"/>
              <a:gd name="T8" fmla="*/ 140 w 280"/>
              <a:gd name="T9" fmla="*/ 61 h 280"/>
              <a:gd name="T10" fmla="*/ 140 w 280"/>
              <a:gd name="T11" fmla="*/ 0 h 280"/>
              <a:gd name="T12" fmla="*/ 0 w 280"/>
              <a:gd name="T13" fmla="*/ 140 h 280"/>
              <a:gd name="T14" fmla="*/ 140 w 280"/>
              <a:gd name="T15" fmla="*/ 280 h 280"/>
              <a:gd name="T16" fmla="*/ 280 w 280"/>
              <a:gd name="T17" fmla="*/ 140 h 280"/>
              <a:gd name="T18" fmla="*/ 280 w 280"/>
              <a:gd name="T19" fmla="*/ 140 h 280"/>
              <a:gd name="T20" fmla="*/ 219 w 280"/>
              <a:gd name="T21" fmla="*/ 14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0" h="280">
                <a:moveTo>
                  <a:pt x="219" y="140"/>
                </a:moveTo>
                <a:cubicBezTo>
                  <a:pt x="219" y="140"/>
                  <a:pt x="219" y="140"/>
                  <a:pt x="219" y="140"/>
                </a:cubicBezTo>
                <a:cubicBezTo>
                  <a:pt x="219" y="184"/>
                  <a:pt x="184" y="219"/>
                  <a:pt x="140" y="219"/>
                </a:cubicBezTo>
                <a:cubicBezTo>
                  <a:pt x="97" y="219"/>
                  <a:pt x="61" y="184"/>
                  <a:pt x="61" y="140"/>
                </a:cubicBezTo>
                <a:cubicBezTo>
                  <a:pt x="61" y="97"/>
                  <a:pt x="97" y="61"/>
                  <a:pt x="140" y="61"/>
                </a:cubicBezTo>
                <a:cubicBezTo>
                  <a:pt x="140" y="0"/>
                  <a:pt x="140" y="0"/>
                  <a:pt x="140" y="0"/>
                </a:cubicBezTo>
                <a:cubicBezTo>
                  <a:pt x="63" y="0"/>
                  <a:pt x="0" y="63"/>
                  <a:pt x="0" y="140"/>
                </a:cubicBezTo>
                <a:cubicBezTo>
                  <a:pt x="0" y="217"/>
                  <a:pt x="63" y="280"/>
                  <a:pt x="140" y="280"/>
                </a:cubicBezTo>
                <a:cubicBezTo>
                  <a:pt x="217" y="280"/>
                  <a:pt x="280" y="217"/>
                  <a:pt x="280" y="140"/>
                </a:cubicBezTo>
                <a:cubicBezTo>
                  <a:pt x="280" y="140"/>
                  <a:pt x="280" y="140"/>
                  <a:pt x="280" y="140"/>
                </a:cubicBezTo>
                <a:lnTo>
                  <a:pt x="219" y="140"/>
                </a:lnTo>
                <a:close/>
              </a:path>
            </a:pathLst>
          </a:custGeom>
          <a:gradFill>
            <a:gsLst>
              <a:gs pos="15000">
                <a:schemeClr val="accent1">
                  <a:lumMod val="40000"/>
                  <a:lumOff val="60000"/>
                </a:schemeClr>
              </a:gs>
              <a:gs pos="100000">
                <a:schemeClr val="accent1"/>
              </a:gs>
            </a:gsLst>
            <a:path path="circle">
              <a:fillToRect r="100000" b="100000"/>
            </a:path>
          </a:gradFill>
          <a:ln w="38100">
            <a:noFill/>
          </a:ln>
          <a:effectLst>
            <a:outerShdw blurRad="152400" dist="76200" dir="2700000" algn="tl" rotWithShape="0">
              <a:schemeClr val="accent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th-TH" sz="1600" dirty="0">
              <a:solidFill>
                <a:schemeClr val="bg1"/>
              </a:solidFill>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p:txBody>
      </p:sp>
      <p:sp>
        <p:nvSpPr>
          <p:cNvPr id="5" name="iSHEJI-9"/>
          <p:cNvSpPr>
            <a:spLocks noChangeArrowheads="1"/>
          </p:cNvSpPr>
          <p:nvPr/>
        </p:nvSpPr>
        <p:spPr bwMode="auto">
          <a:xfrm>
            <a:off x="4784726" y="2475094"/>
            <a:ext cx="608013" cy="607219"/>
          </a:xfrm>
          <a:prstGeom prst="ellipse">
            <a:avLst/>
          </a:prstGeom>
          <a:gradFill>
            <a:gsLst>
              <a:gs pos="15000">
                <a:schemeClr val="accent1">
                  <a:lumMod val="40000"/>
                  <a:lumOff val="60000"/>
                </a:schemeClr>
              </a:gs>
              <a:gs pos="100000">
                <a:schemeClr val="accent1"/>
              </a:gs>
            </a:gsLst>
            <a:path path="circle">
              <a:fillToRect r="100000" b="100000"/>
            </a:path>
          </a:gradFill>
          <a:ln w="38100">
            <a:noFill/>
          </a:ln>
          <a:effectLst>
            <a:outerShdw blurRad="152400" dist="76200" dir="2700000" algn="tl" rotWithShape="0">
              <a:schemeClr val="accent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th-TH" sz="1600" dirty="0">
              <a:solidFill>
                <a:schemeClr val="bg1"/>
              </a:solidFill>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p:txBody>
      </p:sp>
      <p:sp>
        <p:nvSpPr>
          <p:cNvPr id="7" name="iSHEJI-11"/>
          <p:cNvSpPr>
            <a:spLocks noChangeArrowheads="1"/>
          </p:cNvSpPr>
          <p:nvPr/>
        </p:nvSpPr>
        <p:spPr bwMode="auto">
          <a:xfrm>
            <a:off x="6693695" y="4357869"/>
            <a:ext cx="615950" cy="616744"/>
          </a:xfrm>
          <a:prstGeom prst="ellipse">
            <a:avLst/>
          </a:prstGeom>
          <a:gradFill>
            <a:gsLst>
              <a:gs pos="15000">
                <a:schemeClr val="accent1">
                  <a:lumMod val="40000"/>
                  <a:lumOff val="60000"/>
                </a:schemeClr>
              </a:gs>
              <a:gs pos="100000">
                <a:schemeClr val="accent1"/>
              </a:gs>
            </a:gsLst>
            <a:path path="circle">
              <a:fillToRect r="100000" b="100000"/>
            </a:path>
          </a:gradFill>
          <a:ln w="38100">
            <a:noFill/>
          </a:ln>
          <a:effectLst>
            <a:outerShdw blurRad="152400" dist="76200" dir="2700000" algn="tl" rotWithShape="0">
              <a:schemeClr val="accent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th-TH" sz="1600" dirty="0">
              <a:solidFill>
                <a:schemeClr val="bg1"/>
              </a:solidFill>
              <a:latin typeface="OPPOSans R" panose="00020600040101010101" pitchFamily="18" charset="-122"/>
              <a:ea typeface="OPPOSans R" panose="00020600040101010101" pitchFamily="18" charset="-122"/>
              <a:cs typeface="OPPOSans R" panose="00020600040101010101" pitchFamily="18" charset="-122"/>
              <a:sym typeface="OPPOSans R" panose="00020600040101010101" pitchFamily="18" charset="-122"/>
            </a:endParaRPr>
          </a:p>
        </p:txBody>
      </p:sp>
      <p:sp>
        <p:nvSpPr>
          <p:cNvPr id="8" name="文本框 7"/>
          <p:cNvSpPr txBox="1"/>
          <p:nvPr/>
        </p:nvSpPr>
        <p:spPr>
          <a:xfrm>
            <a:off x="8441690" y="842645"/>
            <a:ext cx="1598295" cy="368935"/>
          </a:xfrm>
          <a:prstGeom prst="rect">
            <a:avLst/>
          </a:prstGeom>
          <a:solidFill>
            <a:srgbClr val="F8843F"/>
          </a:solidFill>
          <a:effectLst/>
        </p:spPr>
        <p:txBody>
          <a:bodyPr wrap="square" lIns="0" tIns="0" rIns="0" bIns="0" rtlCol="0" anchor="t">
            <a:spAutoFit/>
            <a:scene3d>
              <a:camera prst="orthographicFront"/>
              <a:lightRig rig="threePt" dir="t"/>
            </a:scene3d>
          </a:bodyPr>
          <a:lstStyle/>
          <a:p>
            <a:r>
              <a:rPr lang="en-US" altLang="zh-CN" sz="2400" dirty="0">
                <a:solidFill>
                  <a:schemeClr val="tx1"/>
                </a:solidFill>
                <a:effectLst>
                  <a:outerShdw blurRad="38100" dist="19050" dir="2700000" algn="tl" rotWithShape="0">
                    <a:schemeClr val="dk1">
                      <a:alpha val="40000"/>
                    </a:schemeClr>
                  </a:outerShdw>
                </a:effectLst>
                <a:latin typeface="+mj-lt"/>
                <a:ea typeface="+mj-ea"/>
                <a:cs typeface="OPPOSans R" panose="00020600040101010101" pitchFamily="18" charset="-122"/>
              </a:rPr>
              <a:t>GOALS</a:t>
            </a:r>
            <a:endParaRPr lang="en-US" altLang="zh-CN" sz="2400" dirty="0">
              <a:solidFill>
                <a:schemeClr val="tx1"/>
              </a:solidFill>
              <a:effectLst>
                <a:outerShdw blurRad="38100" dist="19050" dir="2700000" algn="tl" rotWithShape="0">
                  <a:schemeClr val="dk1">
                    <a:alpha val="40000"/>
                  </a:schemeClr>
                </a:outerShdw>
              </a:effectLst>
              <a:latin typeface="+mj-lt"/>
              <a:ea typeface="+mj-ea"/>
              <a:cs typeface="OPPOSans R" panose="00020600040101010101" pitchFamily="18" charset="-122"/>
            </a:endParaRPr>
          </a:p>
        </p:txBody>
      </p:sp>
      <p:sp>
        <p:nvSpPr>
          <p:cNvPr id="9" name="文本框 8"/>
          <p:cNvSpPr txBox="1"/>
          <p:nvPr/>
        </p:nvSpPr>
        <p:spPr>
          <a:xfrm>
            <a:off x="8441709" y="1301746"/>
            <a:ext cx="3132913" cy="2656840"/>
          </a:xfrm>
          <a:prstGeom prst="rect">
            <a:avLst/>
          </a:prstGeom>
          <a:noFill/>
          <a:effectLst/>
        </p:spPr>
        <p:txBody>
          <a:bodyPr wrap="square" lIns="0" tIns="0" rIns="0" bIns="0" rtlCol="0" anchor="t">
            <a:spAutoFit/>
          </a:bodyPr>
          <a:lstStyle/>
          <a:p>
            <a:pPr>
              <a:lnSpc>
                <a:spcPct val="120000"/>
              </a:lnSpc>
            </a:pPr>
            <a:r>
              <a:rPr lang="en-US" altLang="zh-CN" b="0" dirty="0">
                <a:solidFill>
                  <a:schemeClr val="tx1">
                    <a:lumMod val="75000"/>
                    <a:lumOff val="25000"/>
                  </a:schemeClr>
                </a:solidFill>
                <a:effectLst/>
                <a:cs typeface="OPPOSans R" panose="00020600040101010101" pitchFamily="18" charset="-122"/>
              </a:rPr>
              <a:t>1) Remove mobile addiction.</a:t>
            </a:r>
            <a:endParaRPr lang="en-US" altLang="zh-CN" b="0" dirty="0">
              <a:solidFill>
                <a:schemeClr val="tx1">
                  <a:lumMod val="75000"/>
                  <a:lumOff val="25000"/>
                </a:schemeClr>
              </a:solidFill>
              <a:effectLst/>
              <a:cs typeface="OPPOSans R" panose="00020600040101010101" pitchFamily="18" charset="-122"/>
            </a:endParaRPr>
          </a:p>
          <a:p>
            <a:pPr>
              <a:lnSpc>
                <a:spcPct val="120000"/>
              </a:lnSpc>
            </a:pPr>
            <a:r>
              <a:rPr lang="en-US" altLang="zh-CN" b="0" dirty="0">
                <a:solidFill>
                  <a:schemeClr val="tx1">
                    <a:lumMod val="75000"/>
                    <a:lumOff val="25000"/>
                  </a:schemeClr>
                </a:solidFill>
                <a:effectLst/>
                <a:cs typeface="OPPOSans R" panose="00020600040101010101" pitchFamily="18" charset="-122"/>
              </a:rPr>
              <a:t>2) Cure from depresion without zero medication.</a:t>
            </a:r>
            <a:endParaRPr lang="en-US" altLang="zh-CN" b="0" dirty="0">
              <a:solidFill>
                <a:schemeClr val="tx1">
                  <a:lumMod val="75000"/>
                  <a:lumOff val="25000"/>
                </a:schemeClr>
              </a:solidFill>
              <a:effectLst/>
              <a:cs typeface="OPPOSans R" panose="00020600040101010101" pitchFamily="18" charset="-122"/>
            </a:endParaRPr>
          </a:p>
          <a:p>
            <a:pPr>
              <a:lnSpc>
                <a:spcPct val="120000"/>
              </a:lnSpc>
            </a:pPr>
            <a:r>
              <a:rPr lang="en-US" altLang="zh-CN" b="0" dirty="0">
                <a:solidFill>
                  <a:schemeClr val="tx1">
                    <a:lumMod val="75000"/>
                    <a:lumOff val="25000"/>
                  </a:schemeClr>
                </a:solidFill>
                <a:effectLst/>
                <a:cs typeface="OPPOSans R" panose="00020600040101010101" pitchFamily="18" charset="-122"/>
              </a:rPr>
              <a:t>3) Build of strong gut feelings and trust.</a:t>
            </a:r>
            <a:endParaRPr lang="en-US" altLang="zh-CN" b="0" dirty="0">
              <a:solidFill>
                <a:schemeClr val="tx1">
                  <a:lumMod val="75000"/>
                  <a:lumOff val="25000"/>
                </a:schemeClr>
              </a:solidFill>
              <a:effectLst/>
              <a:cs typeface="OPPOSans R" panose="00020600040101010101" pitchFamily="18" charset="-122"/>
            </a:endParaRPr>
          </a:p>
          <a:p>
            <a:pPr>
              <a:lnSpc>
                <a:spcPct val="120000"/>
              </a:lnSpc>
            </a:pPr>
            <a:r>
              <a:rPr lang="en-US" altLang="zh-CN" b="0" dirty="0">
                <a:solidFill>
                  <a:schemeClr val="tx1">
                    <a:lumMod val="75000"/>
                    <a:lumOff val="25000"/>
                  </a:schemeClr>
                </a:solidFill>
                <a:effectLst/>
                <a:cs typeface="OPPOSans R" panose="00020600040101010101" pitchFamily="18" charset="-122"/>
              </a:rPr>
              <a:t>4) To reach this produc to every kids and oungsters even in the rural areas.</a:t>
            </a:r>
            <a:endParaRPr lang="en-US" altLang="zh-CN" b="0" dirty="0">
              <a:solidFill>
                <a:schemeClr val="tx1">
                  <a:lumMod val="75000"/>
                  <a:lumOff val="25000"/>
                </a:schemeClr>
              </a:solidFill>
              <a:effectLst/>
              <a:cs typeface="OPPOSans R" panose="00020600040101010101" pitchFamily="18" charset="-122"/>
            </a:endParaRPr>
          </a:p>
        </p:txBody>
      </p:sp>
      <p:sp>
        <p:nvSpPr>
          <p:cNvPr id="10" name="文本框 9"/>
          <p:cNvSpPr txBox="1"/>
          <p:nvPr/>
        </p:nvSpPr>
        <p:spPr>
          <a:xfrm>
            <a:off x="288290" y="842645"/>
            <a:ext cx="3088005" cy="368935"/>
          </a:xfrm>
          <a:prstGeom prst="rect">
            <a:avLst/>
          </a:prstGeom>
          <a:solidFill>
            <a:schemeClr val="accent2"/>
          </a:solidFill>
          <a:effectLst/>
        </p:spPr>
        <p:txBody>
          <a:bodyPr wrap="square" lIns="0" tIns="0" rIns="0" bIns="0" rtlCol="0" anchor="t">
            <a:spAutoFit/>
          </a:bodyPr>
          <a:lstStyle/>
          <a:p>
            <a:pPr algn="l"/>
            <a:r>
              <a:rPr lang="en-US" altLang="zh-CN" sz="2400" dirty="0">
                <a:solidFill>
                  <a:schemeClr val="tx1"/>
                </a:solidFill>
                <a:effectLst>
                  <a:outerShdw blurRad="38100" dist="19050" dir="2700000" algn="tl" rotWithShape="0">
                    <a:schemeClr val="dk1">
                      <a:alpha val="40000"/>
                    </a:schemeClr>
                  </a:outerShdw>
                </a:effectLst>
                <a:latin typeface="+mj-lt"/>
                <a:ea typeface="+mj-ea"/>
                <a:cs typeface="OPPOSans R" panose="00020600040101010101" pitchFamily="18" charset="-122"/>
              </a:rPr>
              <a:t>FEATURES</a:t>
            </a:r>
            <a:endParaRPr lang="en-US" altLang="zh-CN" sz="2400" dirty="0">
              <a:solidFill>
                <a:schemeClr val="tx1"/>
              </a:solidFill>
              <a:effectLst>
                <a:outerShdw blurRad="38100" dist="19050" dir="2700000" algn="tl" rotWithShape="0">
                  <a:schemeClr val="dk1">
                    <a:alpha val="40000"/>
                  </a:schemeClr>
                </a:outerShdw>
              </a:effectLst>
              <a:latin typeface="+mj-lt"/>
              <a:ea typeface="+mj-ea"/>
              <a:cs typeface="OPPOSans R" panose="00020600040101010101" pitchFamily="18" charset="-122"/>
            </a:endParaRPr>
          </a:p>
        </p:txBody>
      </p:sp>
      <p:sp>
        <p:nvSpPr>
          <p:cNvPr id="11" name="文本框 10"/>
          <p:cNvSpPr txBox="1"/>
          <p:nvPr/>
        </p:nvSpPr>
        <p:spPr>
          <a:xfrm>
            <a:off x="456565" y="1211580"/>
            <a:ext cx="3434715" cy="5646420"/>
          </a:xfrm>
          <a:prstGeom prst="rect">
            <a:avLst/>
          </a:prstGeom>
          <a:noFill/>
          <a:effectLst/>
        </p:spPr>
        <p:txBody>
          <a:bodyPr wrap="square" lIns="0" tIns="0" rIns="0" bIns="0" rtlCol="0" anchor="t">
            <a:spAutoFit/>
          </a:bodyPr>
          <a:lstStyle/>
          <a:p>
            <a:pPr indent="0" algn="l">
              <a:lnSpc>
                <a:spcPct val="120000"/>
              </a:lnSpc>
              <a:buFont typeface="+mj-lt"/>
              <a:buNone/>
            </a:pPr>
            <a:r>
              <a:rPr lang="en-US" altLang="zh-CN" b="0" dirty="0">
                <a:solidFill>
                  <a:schemeClr val="tx1">
                    <a:lumMod val="75000"/>
                    <a:lumOff val="25000"/>
                  </a:schemeClr>
                </a:solidFill>
                <a:effectLst/>
                <a:cs typeface="OPPOSans R" panose="00020600040101010101" pitchFamily="18" charset="-122"/>
              </a:rPr>
              <a:t>1) One on one session with Psychologists</a:t>
            </a:r>
            <a:endParaRPr lang="en-US" altLang="zh-CN" b="0" dirty="0">
              <a:solidFill>
                <a:schemeClr val="tx1">
                  <a:lumMod val="75000"/>
                  <a:lumOff val="25000"/>
                </a:schemeClr>
              </a:solidFill>
              <a:effectLst/>
              <a:cs typeface="OPPOSans R" panose="00020600040101010101" pitchFamily="18" charset="-122"/>
            </a:endParaRPr>
          </a:p>
          <a:p>
            <a:pPr indent="0" algn="l">
              <a:lnSpc>
                <a:spcPct val="120000"/>
              </a:lnSpc>
              <a:buFont typeface="+mj-lt"/>
              <a:buNone/>
            </a:pPr>
            <a:r>
              <a:rPr lang="en-US" altLang="zh-CN" b="0" dirty="0">
                <a:solidFill>
                  <a:schemeClr val="tx1">
                    <a:lumMod val="75000"/>
                    <a:lumOff val="25000"/>
                  </a:schemeClr>
                </a:solidFill>
                <a:effectLst/>
                <a:cs typeface="OPPOSans R" panose="00020600040101010101" pitchFamily="18" charset="-122"/>
              </a:rPr>
              <a:t>2) Involvement of different age group of kids and youngsters</a:t>
            </a:r>
            <a:endParaRPr lang="en-US" altLang="zh-CN" b="0" dirty="0">
              <a:solidFill>
                <a:schemeClr val="tx1">
                  <a:lumMod val="75000"/>
                  <a:lumOff val="25000"/>
                </a:schemeClr>
              </a:solidFill>
              <a:effectLst/>
              <a:cs typeface="OPPOSans R" panose="00020600040101010101" pitchFamily="18" charset="-122"/>
            </a:endParaRPr>
          </a:p>
          <a:p>
            <a:pPr indent="0" algn="l">
              <a:lnSpc>
                <a:spcPct val="120000"/>
              </a:lnSpc>
              <a:buFont typeface="+mj-lt"/>
              <a:buNone/>
            </a:pPr>
            <a:r>
              <a:rPr lang="en-US" altLang="zh-CN" b="0" dirty="0">
                <a:solidFill>
                  <a:schemeClr val="tx1">
                    <a:lumMod val="75000"/>
                    <a:lumOff val="25000"/>
                  </a:schemeClr>
                </a:solidFill>
                <a:effectLst/>
                <a:cs typeface="OPPOSans R" panose="00020600040101010101" pitchFamily="18" charset="-122"/>
              </a:rPr>
              <a:t>3) Involvement of parents</a:t>
            </a:r>
            <a:endParaRPr lang="en-US" altLang="zh-CN" b="0" dirty="0">
              <a:solidFill>
                <a:schemeClr val="tx1">
                  <a:lumMod val="75000"/>
                  <a:lumOff val="25000"/>
                </a:schemeClr>
              </a:solidFill>
              <a:effectLst/>
              <a:cs typeface="OPPOSans R" panose="00020600040101010101" pitchFamily="18" charset="-122"/>
            </a:endParaRPr>
          </a:p>
          <a:p>
            <a:pPr indent="0" algn="l">
              <a:lnSpc>
                <a:spcPct val="120000"/>
              </a:lnSpc>
              <a:buFont typeface="+mj-lt"/>
              <a:buNone/>
            </a:pPr>
            <a:r>
              <a:rPr lang="en-US" altLang="zh-CN" b="0" dirty="0">
                <a:solidFill>
                  <a:schemeClr val="tx1">
                    <a:lumMod val="75000"/>
                    <a:lumOff val="25000"/>
                  </a:schemeClr>
                </a:solidFill>
                <a:effectLst/>
                <a:cs typeface="OPPOSans R" panose="00020600040101010101" pitchFamily="18" charset="-122"/>
              </a:rPr>
              <a:t>4) Podcast to refersh mind</a:t>
            </a:r>
            <a:endParaRPr lang="en-US" altLang="zh-CN" b="0" dirty="0">
              <a:solidFill>
                <a:schemeClr val="tx1">
                  <a:lumMod val="75000"/>
                  <a:lumOff val="25000"/>
                </a:schemeClr>
              </a:solidFill>
              <a:effectLst/>
              <a:cs typeface="OPPOSans R" panose="00020600040101010101" pitchFamily="18" charset="-122"/>
            </a:endParaRPr>
          </a:p>
          <a:p>
            <a:pPr indent="0" algn="l">
              <a:lnSpc>
                <a:spcPct val="120000"/>
              </a:lnSpc>
              <a:buFont typeface="+mj-lt"/>
              <a:buNone/>
            </a:pPr>
            <a:r>
              <a:rPr lang="en-US" altLang="zh-CN" b="0" dirty="0">
                <a:solidFill>
                  <a:schemeClr val="tx1">
                    <a:lumMod val="75000"/>
                    <a:lumOff val="25000"/>
                  </a:schemeClr>
                </a:solidFill>
                <a:effectLst/>
                <a:cs typeface="OPPOSans R" panose="00020600040101010101" pitchFamily="18" charset="-122"/>
              </a:rPr>
              <a:t>5) Budget and user friendly</a:t>
            </a:r>
            <a:endParaRPr lang="en-US" altLang="zh-CN" b="0" dirty="0">
              <a:solidFill>
                <a:schemeClr val="tx1">
                  <a:lumMod val="75000"/>
                  <a:lumOff val="25000"/>
                </a:schemeClr>
              </a:solidFill>
              <a:effectLst/>
              <a:cs typeface="OPPOSans R" panose="00020600040101010101" pitchFamily="18" charset="-122"/>
            </a:endParaRPr>
          </a:p>
          <a:p>
            <a:pPr indent="0" algn="l">
              <a:lnSpc>
                <a:spcPct val="120000"/>
              </a:lnSpc>
              <a:buFont typeface="+mj-lt"/>
              <a:buNone/>
            </a:pPr>
            <a:r>
              <a:rPr lang="en-US" altLang="zh-CN" b="0" dirty="0">
                <a:solidFill>
                  <a:schemeClr val="tx1">
                    <a:lumMod val="75000"/>
                    <a:lumOff val="25000"/>
                  </a:schemeClr>
                </a:solidFill>
                <a:effectLst/>
                <a:cs typeface="OPPOSans R" panose="00020600040101010101" pitchFamily="18" charset="-122"/>
              </a:rPr>
              <a:t>     #.7 days-₹999 (4session   with kids 2 session with parents)</a:t>
            </a:r>
            <a:endParaRPr lang="en-US" altLang="zh-CN" b="0" dirty="0">
              <a:solidFill>
                <a:schemeClr val="tx1">
                  <a:lumMod val="75000"/>
                  <a:lumOff val="25000"/>
                </a:schemeClr>
              </a:solidFill>
              <a:effectLst/>
              <a:cs typeface="OPPOSans R" panose="00020600040101010101" pitchFamily="18" charset="-122"/>
            </a:endParaRPr>
          </a:p>
          <a:p>
            <a:pPr indent="0" algn="l">
              <a:lnSpc>
                <a:spcPct val="120000"/>
              </a:lnSpc>
              <a:buFont typeface="+mj-lt"/>
              <a:buNone/>
            </a:pPr>
            <a:r>
              <a:rPr lang="en-US" altLang="zh-CN" b="0" dirty="0">
                <a:solidFill>
                  <a:schemeClr val="tx1">
                    <a:lumMod val="75000"/>
                    <a:lumOff val="25000"/>
                  </a:schemeClr>
                </a:solidFill>
                <a:effectLst/>
                <a:cs typeface="OPPOSans R" panose="00020600040101010101" pitchFamily="18" charset="-122"/>
              </a:rPr>
              <a:t>     #. 15 days-₹1999 (8session with kids 4 session with parents</a:t>
            </a:r>
            <a:endParaRPr lang="en-US" altLang="zh-CN" b="0" dirty="0">
              <a:solidFill>
                <a:schemeClr val="tx1">
                  <a:lumMod val="75000"/>
                  <a:lumOff val="25000"/>
                </a:schemeClr>
              </a:solidFill>
              <a:effectLst/>
              <a:cs typeface="OPPOSans R" panose="00020600040101010101" pitchFamily="18" charset="-122"/>
            </a:endParaRPr>
          </a:p>
          <a:p>
            <a:pPr indent="0" algn="l">
              <a:lnSpc>
                <a:spcPct val="120000"/>
              </a:lnSpc>
              <a:buFont typeface="+mj-lt"/>
              <a:buNone/>
            </a:pPr>
            <a:r>
              <a:rPr lang="en-US" altLang="zh-CN" b="0" dirty="0">
                <a:solidFill>
                  <a:schemeClr val="tx1">
                    <a:lumMod val="75000"/>
                    <a:lumOff val="25000"/>
                  </a:schemeClr>
                </a:solidFill>
                <a:effectLst/>
                <a:cs typeface="OPPOSans R" panose="00020600040101010101" pitchFamily="18" charset="-122"/>
              </a:rPr>
              <a:t>    #. 30 days-₹2999 (16</a:t>
            </a:r>
            <a:r>
              <a:rPr lang="en-US" altLang="zh-CN" dirty="0">
                <a:solidFill>
                  <a:schemeClr val="tx1">
                    <a:lumMod val="75000"/>
                    <a:lumOff val="25000"/>
                  </a:schemeClr>
                </a:solidFill>
                <a:effectLst/>
                <a:cs typeface="OPPOSans R" panose="00020600040101010101" pitchFamily="18" charset="-122"/>
                <a:sym typeface="+mn-ea"/>
              </a:rPr>
              <a:t>session with kids 8 session with parents</a:t>
            </a:r>
            <a:endParaRPr lang="en-US" altLang="zh-CN" b="0" dirty="0">
              <a:solidFill>
                <a:schemeClr val="tx1">
                  <a:lumMod val="75000"/>
                  <a:lumOff val="25000"/>
                </a:schemeClr>
              </a:solidFill>
              <a:effectLst/>
              <a:cs typeface="OPPOSans R" panose="00020600040101010101" pitchFamily="18" charset="-122"/>
            </a:endParaRPr>
          </a:p>
          <a:p>
            <a:pPr indent="0" algn="l">
              <a:lnSpc>
                <a:spcPct val="120000"/>
              </a:lnSpc>
              <a:buFont typeface="+mj-lt"/>
              <a:buNone/>
            </a:pPr>
            <a:r>
              <a:rPr lang="en-US" altLang="zh-CN" b="0" dirty="0">
                <a:solidFill>
                  <a:schemeClr val="tx1">
                    <a:lumMod val="75000"/>
                    <a:lumOff val="25000"/>
                  </a:schemeClr>
                </a:solidFill>
                <a:effectLst/>
                <a:cs typeface="OPPOSans R" panose="00020600040101010101" pitchFamily="18" charset="-122"/>
              </a:rPr>
              <a:t>     </a:t>
            </a:r>
            <a:endParaRPr lang="en-US" altLang="zh-CN" b="0" dirty="0">
              <a:solidFill>
                <a:schemeClr val="tx1">
                  <a:lumMod val="75000"/>
                  <a:lumOff val="25000"/>
                </a:schemeClr>
              </a:solidFill>
              <a:effectLst/>
              <a:cs typeface="OPPOSans R" panose="00020600040101010101" pitchFamily="18" charset="-122"/>
            </a:endParaRPr>
          </a:p>
        </p:txBody>
      </p:sp>
      <p:pic>
        <p:nvPicPr>
          <p:cNvPr id="16" name="图形 15"/>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4849982" y="2539867"/>
            <a:ext cx="477672" cy="477672"/>
          </a:xfrm>
          <a:prstGeom prst="rect">
            <a:avLst/>
          </a:prstGeom>
          <a:effectLst/>
        </p:spPr>
      </p:pic>
      <p:pic>
        <p:nvPicPr>
          <p:cNvPr id="18" name="图形 17"/>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62834" y="4427405"/>
            <a:ext cx="477672" cy="477672"/>
          </a:xfrm>
          <a:prstGeom prst="rect">
            <a:avLst/>
          </a:prstGeom>
          <a:effectLst/>
        </p:spPr>
      </p:pic>
      <p:sp>
        <p:nvSpPr>
          <p:cNvPr id="19" name="矩形 13"/>
          <p:cNvSpPr/>
          <p:nvPr/>
        </p:nvSpPr>
        <p:spPr>
          <a:xfrm rot="5400000">
            <a:off x="-3067685" y="3322320"/>
            <a:ext cx="6423660" cy="2876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sp>
        <p:nvSpPr>
          <p:cNvPr id="24" name="矩形 13"/>
          <p:cNvSpPr/>
          <p:nvPr/>
        </p:nvSpPr>
        <p:spPr>
          <a:xfrm rot="5400000">
            <a:off x="8702675" y="3327400"/>
            <a:ext cx="6764020" cy="25844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sp>
        <p:nvSpPr>
          <p:cNvPr id="20" name="矩形 13"/>
          <p:cNvSpPr/>
          <p:nvPr/>
        </p:nvSpPr>
        <p:spPr>
          <a:xfrm>
            <a:off x="0" y="-20320"/>
            <a:ext cx="12192000" cy="27432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pic>
        <p:nvPicPr>
          <p:cNvPr id="27" name="Picture 26" descr="logo"/>
          <p:cNvPicPr>
            <a:picLocks noChangeAspect="1"/>
          </p:cNvPicPr>
          <p:nvPr/>
        </p:nvPicPr>
        <p:blipFill>
          <a:blip r:embed="rId5"/>
          <a:stretch>
            <a:fillRect/>
          </a:stretch>
        </p:blipFill>
        <p:spPr>
          <a:xfrm>
            <a:off x="9151620" y="-15875"/>
            <a:ext cx="2872105" cy="9620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a close up of a white marble surface"/>
          <p:cNvPicPr>
            <a:picLocks noChangeAspect="1" noChangeArrowheads="1"/>
          </p:cNvPicPr>
          <p:nvPr/>
        </p:nvPicPr>
        <p:blipFill>
          <a:blip r:embed="rId1">
            <a:alphaModFix amt="35000"/>
            <a:extLst>
              <a:ext uri="{28A0092B-C50C-407E-A947-70E740481C1C}">
                <a14:useLocalDpi xmlns:a14="http://schemas.microsoft.com/office/drawing/2010/main" val="0"/>
              </a:ext>
            </a:extLst>
          </a:blip>
          <a:srcRect l="9414" r="6211"/>
          <a:stretch>
            <a:fillRect/>
          </a:stretch>
        </p:blipFill>
        <p:spPr bwMode="auto">
          <a:xfrm rot="16200000">
            <a:off x="2667000" y="-2667000"/>
            <a:ext cx="6858000" cy="12192000"/>
          </a:xfrm>
          <a:custGeom>
            <a:avLst/>
            <a:gdLst>
              <a:gd name="connsiteX0" fmla="*/ 6858000 w 6858000"/>
              <a:gd name="connsiteY0" fmla="*/ 0 h 12192000"/>
              <a:gd name="connsiteX1" fmla="*/ 6858000 w 6858000"/>
              <a:gd name="connsiteY1" fmla="*/ 12192000 h 12192000"/>
              <a:gd name="connsiteX2" fmla="*/ 0 w 6858000"/>
              <a:gd name="connsiteY2" fmla="*/ 12192000 h 12192000"/>
              <a:gd name="connsiteX3" fmla="*/ 0 w 6858000"/>
              <a:gd name="connsiteY3" fmla="*/ 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6858000" y="0"/>
                </a:moveTo>
                <a:lnTo>
                  <a:pt x="6858000" y="12192000"/>
                </a:lnTo>
                <a:lnTo>
                  <a:pt x="0" y="12192000"/>
                </a:lnTo>
                <a:lnTo>
                  <a:pt x="0" y="0"/>
                </a:lnTo>
                <a:close/>
              </a:path>
            </a:pathLst>
          </a:cu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660400" y="1068899"/>
            <a:ext cx="5774067" cy="2677160"/>
          </a:xfrm>
          <a:prstGeom prst="rect">
            <a:avLst/>
          </a:prstGeom>
          <a:noFill/>
        </p:spPr>
        <p:txBody>
          <a:bodyPr wrap="square" lIns="0" tIns="0" rIns="0" bIns="0">
            <a:spAutoFit/>
          </a:bodyPr>
          <a:lstStyle>
            <a:defPPr>
              <a:defRPr lang="en-US"/>
            </a:defPPr>
            <a:lvl1pPr>
              <a:defRPr sz="6000">
                <a:solidFill>
                  <a:schemeClr val="accent1"/>
                </a:solidFill>
                <a:effectLst/>
                <a:latin typeface="+mj-lt"/>
                <a:ea typeface="+mj-ea"/>
                <a:cs typeface="OPPOSans R" panose="00020600040101010101" pitchFamily="18" charset="-122"/>
              </a:defRPr>
            </a:lvl1pPr>
          </a:lstStyle>
          <a:p>
            <a:r>
              <a:rPr lang="en-US" altLang="zh-CN" sz="2400" dirty="0">
                <a:ln w="22225">
                  <a:solidFill>
                    <a:schemeClr val="accent2"/>
                  </a:solidFill>
                  <a:prstDash val="solid"/>
                </a:ln>
                <a:solidFill>
                  <a:schemeClr val="accent2">
                    <a:lumMod val="40000"/>
                    <a:lumOff val="60000"/>
                  </a:schemeClr>
                </a:solidFill>
                <a:effectLst/>
                <a:latin typeface="+mn-lt"/>
                <a:ea typeface="+mn-ea"/>
              </a:rPr>
              <a:t>Our wounds are often the openings into the best and most beautiful part of us.</a:t>
            </a:r>
            <a:endParaRPr lang="en-US" altLang="zh-CN" sz="2400" dirty="0">
              <a:ln w="22225">
                <a:solidFill>
                  <a:schemeClr val="accent2"/>
                </a:solidFill>
                <a:prstDash val="solid"/>
              </a:ln>
              <a:solidFill>
                <a:schemeClr val="accent2">
                  <a:lumMod val="40000"/>
                  <a:lumOff val="60000"/>
                </a:schemeClr>
              </a:solidFill>
              <a:effectLst/>
              <a:latin typeface="+mn-lt"/>
              <a:ea typeface="+mn-ea"/>
            </a:endParaRPr>
          </a:p>
          <a:p>
            <a:endParaRPr lang="en-US" altLang="zh-CN" sz="1800" dirty="0">
              <a:solidFill>
                <a:schemeClr val="tx1">
                  <a:lumMod val="75000"/>
                  <a:lumOff val="25000"/>
                </a:schemeClr>
              </a:solidFill>
              <a:latin typeface="+mn-lt"/>
              <a:ea typeface="+mn-ea"/>
            </a:endParaRPr>
          </a:p>
          <a:p>
            <a:r>
              <a:rPr lang="en-US" altLang="zh-CN" sz="1800" dirty="0">
                <a:solidFill>
                  <a:schemeClr val="tx1">
                    <a:lumMod val="75000"/>
                    <a:lumOff val="25000"/>
                  </a:schemeClr>
                </a:solidFill>
                <a:latin typeface="+mn-lt"/>
                <a:ea typeface="+mn-ea"/>
              </a:rPr>
              <a:t>and to make our wound better</a:t>
            </a:r>
            <a:endParaRPr lang="en-US" altLang="zh-CN" sz="1800" dirty="0">
              <a:solidFill>
                <a:schemeClr val="tx1">
                  <a:lumMod val="75000"/>
                  <a:lumOff val="25000"/>
                </a:schemeClr>
              </a:solidFill>
              <a:latin typeface="+mn-lt"/>
              <a:ea typeface="+mn-ea"/>
            </a:endParaRPr>
          </a:p>
          <a:p>
            <a:endParaRPr lang="en-US" altLang="zh-CN" sz="1800" dirty="0">
              <a:solidFill>
                <a:schemeClr val="tx1">
                  <a:lumMod val="75000"/>
                  <a:lumOff val="25000"/>
                </a:schemeClr>
              </a:solidFill>
              <a:latin typeface="+mn-lt"/>
              <a:ea typeface="+mn-ea"/>
            </a:endParaRPr>
          </a:p>
          <a:p>
            <a:r>
              <a:rPr lang="en-US" altLang="zh-CN" sz="2400" dirty="0">
                <a:ln w="22225">
                  <a:solidFill>
                    <a:schemeClr val="accent2"/>
                  </a:solidFill>
                  <a:prstDash val="solid"/>
                </a:ln>
                <a:solidFill>
                  <a:schemeClr val="accent2">
                    <a:lumMod val="40000"/>
                    <a:lumOff val="60000"/>
                  </a:schemeClr>
                </a:solidFill>
                <a:effectLst/>
                <a:latin typeface="+mn-lt"/>
                <a:ea typeface="+mn-ea"/>
              </a:rPr>
              <a:t>We need to make mental health as important as physical health.</a:t>
            </a:r>
            <a:endParaRPr lang="en-US" altLang="zh-CN" sz="2400" dirty="0">
              <a:ln w="22225">
                <a:solidFill>
                  <a:schemeClr val="accent2"/>
                </a:solidFill>
                <a:prstDash val="solid"/>
              </a:ln>
              <a:solidFill>
                <a:schemeClr val="accent2">
                  <a:lumMod val="40000"/>
                  <a:lumOff val="60000"/>
                </a:schemeClr>
              </a:solidFill>
              <a:effectLst/>
              <a:latin typeface="+mn-lt"/>
              <a:ea typeface="+mn-ea"/>
            </a:endParaRPr>
          </a:p>
        </p:txBody>
      </p:sp>
      <p:sp>
        <p:nvSpPr>
          <p:cNvPr id="3" name="矩形 2"/>
          <p:cNvSpPr/>
          <p:nvPr/>
        </p:nvSpPr>
        <p:spPr>
          <a:xfrm>
            <a:off x="7867650" y="0"/>
            <a:ext cx="432435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POSans R" panose="00020600040101010101" pitchFamily="18" charset="-122"/>
            </a:endParaRPr>
          </a:p>
        </p:txBody>
      </p:sp>
      <p:sp>
        <p:nvSpPr>
          <p:cNvPr id="32" name="任意多边形: 形状 31"/>
          <p:cNvSpPr/>
          <p:nvPr/>
        </p:nvSpPr>
        <p:spPr>
          <a:xfrm>
            <a:off x="662940" y="4305300"/>
            <a:ext cx="4198620" cy="251460"/>
          </a:xfrm>
          <a:custGeom>
            <a:avLst/>
            <a:gdLst>
              <a:gd name="connsiteX0" fmla="*/ 0 w 4198620"/>
              <a:gd name="connsiteY0" fmla="*/ 0 h 251460"/>
              <a:gd name="connsiteX1" fmla="*/ 2743200 w 4198620"/>
              <a:gd name="connsiteY1" fmla="*/ 0 h 251460"/>
              <a:gd name="connsiteX2" fmla="*/ 2743200 w 4198620"/>
              <a:gd name="connsiteY2" fmla="*/ 251460 h 251460"/>
              <a:gd name="connsiteX3" fmla="*/ 2994660 w 4198620"/>
              <a:gd name="connsiteY3" fmla="*/ 0 h 251460"/>
              <a:gd name="connsiteX4" fmla="*/ 4198620 w 4198620"/>
              <a:gd name="connsiteY4" fmla="*/ 0 h 251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8620" h="251460">
                <a:moveTo>
                  <a:pt x="0" y="0"/>
                </a:moveTo>
                <a:lnTo>
                  <a:pt x="2743200" y="0"/>
                </a:lnTo>
                <a:lnTo>
                  <a:pt x="2743200" y="251460"/>
                </a:lnTo>
                <a:lnTo>
                  <a:pt x="2994660" y="0"/>
                </a:lnTo>
                <a:lnTo>
                  <a:pt x="4198620"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OPPOSans R" panose="00020600040101010101" pitchFamily="18" charset="-122"/>
            </a:endParaRPr>
          </a:p>
        </p:txBody>
      </p:sp>
      <p:sp>
        <p:nvSpPr>
          <p:cNvPr id="5" name="矩形 13"/>
          <p:cNvSpPr/>
          <p:nvPr/>
        </p:nvSpPr>
        <p:spPr>
          <a:xfrm>
            <a:off x="0" y="6686550"/>
            <a:ext cx="7867650" cy="17145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sp>
        <p:nvSpPr>
          <p:cNvPr id="19" name="矩形 13"/>
          <p:cNvSpPr/>
          <p:nvPr/>
        </p:nvSpPr>
        <p:spPr>
          <a:xfrm rot="5400000">
            <a:off x="-3067685" y="3322320"/>
            <a:ext cx="6423660" cy="2876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sp>
        <p:nvSpPr>
          <p:cNvPr id="20" name="矩形 13"/>
          <p:cNvSpPr/>
          <p:nvPr/>
        </p:nvSpPr>
        <p:spPr>
          <a:xfrm>
            <a:off x="0" y="-20320"/>
            <a:ext cx="7867650" cy="2749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pic>
        <p:nvPicPr>
          <p:cNvPr id="100" name="Picture 99"/>
          <p:cNvPicPr/>
          <p:nvPr/>
        </p:nvPicPr>
        <p:blipFill>
          <a:blip r:embed="rId2"/>
          <a:stretch>
            <a:fillRect/>
          </a:stretch>
        </p:blipFill>
        <p:spPr>
          <a:xfrm>
            <a:off x="5390515" y="1914525"/>
            <a:ext cx="4914265" cy="4131945"/>
          </a:xfrm>
          <a:prstGeom prst="rect">
            <a:avLst/>
          </a:prstGeom>
          <a:noFill/>
          <a:ln w="9525">
            <a:solidFill>
              <a:schemeClr val="tx1"/>
            </a:solidFill>
          </a:ln>
        </p:spPr>
      </p:pic>
      <p:sp>
        <p:nvSpPr>
          <p:cNvPr id="24" name="矩形 13"/>
          <p:cNvSpPr/>
          <p:nvPr/>
        </p:nvSpPr>
        <p:spPr>
          <a:xfrm rot="5400000">
            <a:off x="6899910" y="964565"/>
            <a:ext cx="1677670" cy="25781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sp>
        <p:nvSpPr>
          <p:cNvPr id="6" name="矩形 13"/>
          <p:cNvSpPr/>
          <p:nvPr/>
        </p:nvSpPr>
        <p:spPr>
          <a:xfrm rot="5400000">
            <a:off x="7448550" y="6259830"/>
            <a:ext cx="632460" cy="2057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pic>
        <p:nvPicPr>
          <p:cNvPr id="10" name="Picture 9" descr="logo"/>
          <p:cNvPicPr>
            <a:picLocks noChangeAspect="1"/>
          </p:cNvPicPr>
          <p:nvPr/>
        </p:nvPicPr>
        <p:blipFill>
          <a:blip r:embed="rId3"/>
          <a:stretch>
            <a:fillRect/>
          </a:stretch>
        </p:blipFill>
        <p:spPr>
          <a:xfrm>
            <a:off x="9151620" y="-15875"/>
            <a:ext cx="2872105" cy="9620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a close up of a white marble surface"/>
          <p:cNvPicPr>
            <a:picLocks noChangeAspect="1" noChangeArrowheads="1"/>
          </p:cNvPicPr>
          <p:nvPr/>
        </p:nvPicPr>
        <p:blipFill>
          <a:blip r:embed="rId1">
            <a:alphaModFix amt="35000"/>
            <a:extLst>
              <a:ext uri="{28A0092B-C50C-407E-A947-70E740481C1C}">
                <a14:useLocalDpi xmlns:a14="http://schemas.microsoft.com/office/drawing/2010/main" val="0"/>
              </a:ext>
            </a:extLst>
          </a:blip>
          <a:srcRect l="9414" r="6211"/>
          <a:stretch>
            <a:fillRect/>
          </a:stretch>
        </p:blipFill>
        <p:spPr bwMode="auto">
          <a:xfrm rot="16200000">
            <a:off x="2667000" y="-2667000"/>
            <a:ext cx="6858000" cy="12192000"/>
          </a:xfrm>
          <a:custGeom>
            <a:avLst/>
            <a:gdLst>
              <a:gd name="connsiteX0" fmla="*/ 6858000 w 6858000"/>
              <a:gd name="connsiteY0" fmla="*/ 0 h 12192000"/>
              <a:gd name="connsiteX1" fmla="*/ 6858000 w 6858000"/>
              <a:gd name="connsiteY1" fmla="*/ 12192000 h 12192000"/>
              <a:gd name="connsiteX2" fmla="*/ 0 w 6858000"/>
              <a:gd name="connsiteY2" fmla="*/ 12192000 h 12192000"/>
              <a:gd name="connsiteX3" fmla="*/ 0 w 6858000"/>
              <a:gd name="connsiteY3" fmla="*/ 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6858000" y="0"/>
                </a:moveTo>
                <a:lnTo>
                  <a:pt x="6858000" y="12192000"/>
                </a:lnTo>
                <a:lnTo>
                  <a:pt x="0" y="12192000"/>
                </a:lnTo>
                <a:lnTo>
                  <a:pt x="0" y="0"/>
                </a:lnTo>
                <a:close/>
              </a:path>
            </a:pathLst>
          </a:custGeom>
          <a:noFill/>
          <a:extLst>
            <a:ext uri="{909E8E84-426E-40DD-AFC4-6F175D3DCCD1}">
              <a14:hiddenFill xmlns:a14="http://schemas.microsoft.com/office/drawing/2010/main">
                <a:solidFill>
                  <a:srgbClr val="FFFFFF"/>
                </a:solidFill>
              </a14:hiddenFill>
            </a:ext>
          </a:extLst>
        </p:spPr>
      </p:pic>
      <p:sp>
        <p:nvSpPr>
          <p:cNvPr id="37" name="任意多边形: 形状 36"/>
          <p:cNvSpPr/>
          <p:nvPr/>
        </p:nvSpPr>
        <p:spPr>
          <a:xfrm rot="5400000">
            <a:off x="6983296" y="6023320"/>
            <a:ext cx="337013" cy="726732"/>
          </a:xfrm>
          <a:custGeom>
            <a:avLst/>
            <a:gdLst>
              <a:gd name="connsiteX0" fmla="*/ 263367 w 286227"/>
              <a:gd name="connsiteY0" fmla="*/ 571500 h 617220"/>
              <a:gd name="connsiteX1" fmla="*/ 286227 w 286227"/>
              <a:gd name="connsiteY1" fmla="*/ 594360 h 617220"/>
              <a:gd name="connsiteX2" fmla="*/ 263367 w 286227"/>
              <a:gd name="connsiteY2" fmla="*/ 617220 h 617220"/>
              <a:gd name="connsiteX3" fmla="*/ 240507 w 286227"/>
              <a:gd name="connsiteY3" fmla="*/ 594360 h 617220"/>
              <a:gd name="connsiteX4" fmla="*/ 263367 w 286227"/>
              <a:gd name="connsiteY4" fmla="*/ 571500 h 617220"/>
              <a:gd name="connsiteX5" fmla="*/ 143114 w 286227"/>
              <a:gd name="connsiteY5" fmla="*/ 571500 h 617220"/>
              <a:gd name="connsiteX6" fmla="*/ 165974 w 286227"/>
              <a:gd name="connsiteY6" fmla="*/ 594360 h 617220"/>
              <a:gd name="connsiteX7" fmla="*/ 143114 w 286227"/>
              <a:gd name="connsiteY7" fmla="*/ 617220 h 617220"/>
              <a:gd name="connsiteX8" fmla="*/ 120254 w 286227"/>
              <a:gd name="connsiteY8" fmla="*/ 594360 h 617220"/>
              <a:gd name="connsiteX9" fmla="*/ 143114 w 286227"/>
              <a:gd name="connsiteY9" fmla="*/ 571500 h 617220"/>
              <a:gd name="connsiteX10" fmla="*/ 22860 w 286227"/>
              <a:gd name="connsiteY10" fmla="*/ 571500 h 617220"/>
              <a:gd name="connsiteX11" fmla="*/ 45720 w 286227"/>
              <a:gd name="connsiteY11" fmla="*/ 594360 h 617220"/>
              <a:gd name="connsiteX12" fmla="*/ 22860 w 286227"/>
              <a:gd name="connsiteY12" fmla="*/ 617220 h 617220"/>
              <a:gd name="connsiteX13" fmla="*/ 0 w 286227"/>
              <a:gd name="connsiteY13" fmla="*/ 594360 h 617220"/>
              <a:gd name="connsiteX14" fmla="*/ 22860 w 286227"/>
              <a:gd name="connsiteY14" fmla="*/ 571500 h 617220"/>
              <a:gd name="connsiteX15" fmla="*/ 263367 w 286227"/>
              <a:gd name="connsiteY15" fmla="*/ 428625 h 617220"/>
              <a:gd name="connsiteX16" fmla="*/ 286227 w 286227"/>
              <a:gd name="connsiteY16" fmla="*/ 451485 h 617220"/>
              <a:gd name="connsiteX17" fmla="*/ 263367 w 286227"/>
              <a:gd name="connsiteY17" fmla="*/ 474345 h 617220"/>
              <a:gd name="connsiteX18" fmla="*/ 240507 w 286227"/>
              <a:gd name="connsiteY18" fmla="*/ 451485 h 617220"/>
              <a:gd name="connsiteX19" fmla="*/ 263367 w 286227"/>
              <a:gd name="connsiteY19" fmla="*/ 428625 h 617220"/>
              <a:gd name="connsiteX20" fmla="*/ 143114 w 286227"/>
              <a:gd name="connsiteY20" fmla="*/ 428625 h 617220"/>
              <a:gd name="connsiteX21" fmla="*/ 165974 w 286227"/>
              <a:gd name="connsiteY21" fmla="*/ 451485 h 617220"/>
              <a:gd name="connsiteX22" fmla="*/ 143114 w 286227"/>
              <a:gd name="connsiteY22" fmla="*/ 474345 h 617220"/>
              <a:gd name="connsiteX23" fmla="*/ 120254 w 286227"/>
              <a:gd name="connsiteY23" fmla="*/ 451485 h 617220"/>
              <a:gd name="connsiteX24" fmla="*/ 143114 w 286227"/>
              <a:gd name="connsiteY24" fmla="*/ 428625 h 617220"/>
              <a:gd name="connsiteX25" fmla="*/ 22860 w 286227"/>
              <a:gd name="connsiteY25" fmla="*/ 428625 h 617220"/>
              <a:gd name="connsiteX26" fmla="*/ 45720 w 286227"/>
              <a:gd name="connsiteY26" fmla="*/ 451485 h 617220"/>
              <a:gd name="connsiteX27" fmla="*/ 22860 w 286227"/>
              <a:gd name="connsiteY27" fmla="*/ 474345 h 617220"/>
              <a:gd name="connsiteX28" fmla="*/ 0 w 286227"/>
              <a:gd name="connsiteY28" fmla="*/ 451485 h 617220"/>
              <a:gd name="connsiteX29" fmla="*/ 22860 w 286227"/>
              <a:gd name="connsiteY29" fmla="*/ 428625 h 617220"/>
              <a:gd name="connsiteX30" fmla="*/ 263367 w 286227"/>
              <a:gd name="connsiteY30" fmla="*/ 285750 h 617220"/>
              <a:gd name="connsiteX31" fmla="*/ 286227 w 286227"/>
              <a:gd name="connsiteY31" fmla="*/ 308610 h 617220"/>
              <a:gd name="connsiteX32" fmla="*/ 263367 w 286227"/>
              <a:gd name="connsiteY32" fmla="*/ 331470 h 617220"/>
              <a:gd name="connsiteX33" fmla="*/ 240507 w 286227"/>
              <a:gd name="connsiteY33" fmla="*/ 308610 h 617220"/>
              <a:gd name="connsiteX34" fmla="*/ 263367 w 286227"/>
              <a:gd name="connsiteY34" fmla="*/ 285750 h 617220"/>
              <a:gd name="connsiteX35" fmla="*/ 143114 w 286227"/>
              <a:gd name="connsiteY35" fmla="*/ 285750 h 617220"/>
              <a:gd name="connsiteX36" fmla="*/ 165974 w 286227"/>
              <a:gd name="connsiteY36" fmla="*/ 308610 h 617220"/>
              <a:gd name="connsiteX37" fmla="*/ 143114 w 286227"/>
              <a:gd name="connsiteY37" fmla="*/ 331470 h 617220"/>
              <a:gd name="connsiteX38" fmla="*/ 120254 w 286227"/>
              <a:gd name="connsiteY38" fmla="*/ 308610 h 617220"/>
              <a:gd name="connsiteX39" fmla="*/ 143114 w 286227"/>
              <a:gd name="connsiteY39" fmla="*/ 285750 h 617220"/>
              <a:gd name="connsiteX40" fmla="*/ 22860 w 286227"/>
              <a:gd name="connsiteY40" fmla="*/ 285750 h 617220"/>
              <a:gd name="connsiteX41" fmla="*/ 45720 w 286227"/>
              <a:gd name="connsiteY41" fmla="*/ 308610 h 617220"/>
              <a:gd name="connsiteX42" fmla="*/ 22860 w 286227"/>
              <a:gd name="connsiteY42" fmla="*/ 331470 h 617220"/>
              <a:gd name="connsiteX43" fmla="*/ 0 w 286227"/>
              <a:gd name="connsiteY43" fmla="*/ 308610 h 617220"/>
              <a:gd name="connsiteX44" fmla="*/ 22860 w 286227"/>
              <a:gd name="connsiteY44" fmla="*/ 285750 h 617220"/>
              <a:gd name="connsiteX45" fmla="*/ 263367 w 286227"/>
              <a:gd name="connsiteY45" fmla="*/ 142875 h 617220"/>
              <a:gd name="connsiteX46" fmla="*/ 286227 w 286227"/>
              <a:gd name="connsiteY46" fmla="*/ 165735 h 617220"/>
              <a:gd name="connsiteX47" fmla="*/ 263367 w 286227"/>
              <a:gd name="connsiteY47" fmla="*/ 188595 h 617220"/>
              <a:gd name="connsiteX48" fmla="*/ 240507 w 286227"/>
              <a:gd name="connsiteY48" fmla="*/ 165735 h 617220"/>
              <a:gd name="connsiteX49" fmla="*/ 263367 w 286227"/>
              <a:gd name="connsiteY49" fmla="*/ 142875 h 617220"/>
              <a:gd name="connsiteX50" fmla="*/ 143114 w 286227"/>
              <a:gd name="connsiteY50" fmla="*/ 142875 h 617220"/>
              <a:gd name="connsiteX51" fmla="*/ 165974 w 286227"/>
              <a:gd name="connsiteY51" fmla="*/ 165735 h 617220"/>
              <a:gd name="connsiteX52" fmla="*/ 143114 w 286227"/>
              <a:gd name="connsiteY52" fmla="*/ 188595 h 617220"/>
              <a:gd name="connsiteX53" fmla="*/ 120254 w 286227"/>
              <a:gd name="connsiteY53" fmla="*/ 165735 h 617220"/>
              <a:gd name="connsiteX54" fmla="*/ 143114 w 286227"/>
              <a:gd name="connsiteY54" fmla="*/ 142875 h 617220"/>
              <a:gd name="connsiteX55" fmla="*/ 22860 w 286227"/>
              <a:gd name="connsiteY55" fmla="*/ 142875 h 617220"/>
              <a:gd name="connsiteX56" fmla="*/ 45720 w 286227"/>
              <a:gd name="connsiteY56" fmla="*/ 165735 h 617220"/>
              <a:gd name="connsiteX57" fmla="*/ 22860 w 286227"/>
              <a:gd name="connsiteY57" fmla="*/ 188595 h 617220"/>
              <a:gd name="connsiteX58" fmla="*/ 0 w 286227"/>
              <a:gd name="connsiteY58" fmla="*/ 165735 h 617220"/>
              <a:gd name="connsiteX59" fmla="*/ 22860 w 286227"/>
              <a:gd name="connsiteY59" fmla="*/ 142875 h 617220"/>
              <a:gd name="connsiteX60" fmla="*/ 263367 w 286227"/>
              <a:gd name="connsiteY60" fmla="*/ 0 h 617220"/>
              <a:gd name="connsiteX61" fmla="*/ 286227 w 286227"/>
              <a:gd name="connsiteY61" fmla="*/ 22860 h 617220"/>
              <a:gd name="connsiteX62" fmla="*/ 263367 w 286227"/>
              <a:gd name="connsiteY62" fmla="*/ 45720 h 617220"/>
              <a:gd name="connsiteX63" fmla="*/ 240507 w 286227"/>
              <a:gd name="connsiteY63" fmla="*/ 22860 h 617220"/>
              <a:gd name="connsiteX64" fmla="*/ 263367 w 286227"/>
              <a:gd name="connsiteY64" fmla="*/ 0 h 617220"/>
              <a:gd name="connsiteX65" fmla="*/ 143114 w 286227"/>
              <a:gd name="connsiteY65" fmla="*/ 0 h 617220"/>
              <a:gd name="connsiteX66" fmla="*/ 165974 w 286227"/>
              <a:gd name="connsiteY66" fmla="*/ 22860 h 617220"/>
              <a:gd name="connsiteX67" fmla="*/ 143114 w 286227"/>
              <a:gd name="connsiteY67" fmla="*/ 45720 h 617220"/>
              <a:gd name="connsiteX68" fmla="*/ 120254 w 286227"/>
              <a:gd name="connsiteY68" fmla="*/ 22860 h 617220"/>
              <a:gd name="connsiteX69" fmla="*/ 143114 w 286227"/>
              <a:gd name="connsiteY69" fmla="*/ 0 h 617220"/>
              <a:gd name="connsiteX70" fmla="*/ 22860 w 286227"/>
              <a:gd name="connsiteY70" fmla="*/ 0 h 617220"/>
              <a:gd name="connsiteX71" fmla="*/ 45720 w 286227"/>
              <a:gd name="connsiteY71" fmla="*/ 22860 h 617220"/>
              <a:gd name="connsiteX72" fmla="*/ 22860 w 286227"/>
              <a:gd name="connsiteY72" fmla="*/ 45720 h 617220"/>
              <a:gd name="connsiteX73" fmla="*/ 0 w 286227"/>
              <a:gd name="connsiteY73" fmla="*/ 22860 h 617220"/>
              <a:gd name="connsiteX74" fmla="*/ 22860 w 286227"/>
              <a:gd name="connsiteY74" fmla="*/ 0 h 61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286227" h="617220">
                <a:moveTo>
                  <a:pt x="263367" y="571500"/>
                </a:moveTo>
                <a:cubicBezTo>
                  <a:pt x="275992" y="571500"/>
                  <a:pt x="286227" y="581735"/>
                  <a:pt x="286227" y="594360"/>
                </a:cubicBezTo>
                <a:cubicBezTo>
                  <a:pt x="286227" y="606985"/>
                  <a:pt x="275992" y="617220"/>
                  <a:pt x="263367" y="617220"/>
                </a:cubicBezTo>
                <a:cubicBezTo>
                  <a:pt x="250742" y="617220"/>
                  <a:pt x="240507" y="606985"/>
                  <a:pt x="240507" y="594360"/>
                </a:cubicBezTo>
                <a:cubicBezTo>
                  <a:pt x="240507" y="581735"/>
                  <a:pt x="250742" y="571500"/>
                  <a:pt x="263367" y="571500"/>
                </a:cubicBezTo>
                <a:close/>
                <a:moveTo>
                  <a:pt x="143114" y="571500"/>
                </a:moveTo>
                <a:cubicBezTo>
                  <a:pt x="155739" y="571500"/>
                  <a:pt x="165974" y="581735"/>
                  <a:pt x="165974" y="594360"/>
                </a:cubicBezTo>
                <a:cubicBezTo>
                  <a:pt x="165974" y="606985"/>
                  <a:pt x="155739" y="617220"/>
                  <a:pt x="143114" y="617220"/>
                </a:cubicBezTo>
                <a:cubicBezTo>
                  <a:pt x="130489" y="617220"/>
                  <a:pt x="120254" y="606985"/>
                  <a:pt x="120254" y="594360"/>
                </a:cubicBezTo>
                <a:cubicBezTo>
                  <a:pt x="120254" y="581735"/>
                  <a:pt x="130489" y="571500"/>
                  <a:pt x="143114" y="571500"/>
                </a:cubicBezTo>
                <a:close/>
                <a:moveTo>
                  <a:pt x="22860" y="571500"/>
                </a:moveTo>
                <a:cubicBezTo>
                  <a:pt x="35485" y="571500"/>
                  <a:pt x="45720" y="581735"/>
                  <a:pt x="45720" y="594360"/>
                </a:cubicBezTo>
                <a:cubicBezTo>
                  <a:pt x="45720" y="606985"/>
                  <a:pt x="35485" y="617220"/>
                  <a:pt x="22860" y="617220"/>
                </a:cubicBezTo>
                <a:cubicBezTo>
                  <a:pt x="10235" y="617220"/>
                  <a:pt x="0" y="606985"/>
                  <a:pt x="0" y="594360"/>
                </a:cubicBezTo>
                <a:cubicBezTo>
                  <a:pt x="0" y="581735"/>
                  <a:pt x="10235" y="571500"/>
                  <a:pt x="22860" y="571500"/>
                </a:cubicBezTo>
                <a:close/>
                <a:moveTo>
                  <a:pt x="263367" y="428625"/>
                </a:moveTo>
                <a:cubicBezTo>
                  <a:pt x="275992" y="428625"/>
                  <a:pt x="286227" y="438860"/>
                  <a:pt x="286227" y="451485"/>
                </a:cubicBezTo>
                <a:cubicBezTo>
                  <a:pt x="286227" y="464110"/>
                  <a:pt x="275992" y="474345"/>
                  <a:pt x="263367" y="474345"/>
                </a:cubicBezTo>
                <a:cubicBezTo>
                  <a:pt x="250742" y="474345"/>
                  <a:pt x="240507" y="464110"/>
                  <a:pt x="240507" y="451485"/>
                </a:cubicBezTo>
                <a:cubicBezTo>
                  <a:pt x="240507" y="438860"/>
                  <a:pt x="250742" y="428625"/>
                  <a:pt x="263367" y="428625"/>
                </a:cubicBezTo>
                <a:close/>
                <a:moveTo>
                  <a:pt x="143114" y="428625"/>
                </a:moveTo>
                <a:cubicBezTo>
                  <a:pt x="155739" y="428625"/>
                  <a:pt x="165974" y="438860"/>
                  <a:pt x="165974" y="451485"/>
                </a:cubicBezTo>
                <a:cubicBezTo>
                  <a:pt x="165974" y="464110"/>
                  <a:pt x="155739" y="474345"/>
                  <a:pt x="143114" y="474345"/>
                </a:cubicBezTo>
                <a:cubicBezTo>
                  <a:pt x="130489" y="474345"/>
                  <a:pt x="120254" y="464110"/>
                  <a:pt x="120254" y="451485"/>
                </a:cubicBezTo>
                <a:cubicBezTo>
                  <a:pt x="120254" y="438860"/>
                  <a:pt x="130489" y="428625"/>
                  <a:pt x="143114" y="428625"/>
                </a:cubicBezTo>
                <a:close/>
                <a:moveTo>
                  <a:pt x="22860" y="428625"/>
                </a:moveTo>
                <a:cubicBezTo>
                  <a:pt x="35485" y="428625"/>
                  <a:pt x="45720" y="438860"/>
                  <a:pt x="45720" y="451485"/>
                </a:cubicBezTo>
                <a:cubicBezTo>
                  <a:pt x="45720" y="464110"/>
                  <a:pt x="35485" y="474345"/>
                  <a:pt x="22860" y="474345"/>
                </a:cubicBezTo>
                <a:cubicBezTo>
                  <a:pt x="10235" y="474345"/>
                  <a:pt x="0" y="464110"/>
                  <a:pt x="0" y="451485"/>
                </a:cubicBezTo>
                <a:cubicBezTo>
                  <a:pt x="0" y="438860"/>
                  <a:pt x="10235" y="428625"/>
                  <a:pt x="22860" y="428625"/>
                </a:cubicBezTo>
                <a:close/>
                <a:moveTo>
                  <a:pt x="263367" y="285750"/>
                </a:moveTo>
                <a:cubicBezTo>
                  <a:pt x="275992" y="285750"/>
                  <a:pt x="286227" y="295985"/>
                  <a:pt x="286227" y="308610"/>
                </a:cubicBezTo>
                <a:cubicBezTo>
                  <a:pt x="286227" y="321235"/>
                  <a:pt x="275992" y="331470"/>
                  <a:pt x="263367" y="331470"/>
                </a:cubicBezTo>
                <a:cubicBezTo>
                  <a:pt x="250742" y="331470"/>
                  <a:pt x="240507" y="321235"/>
                  <a:pt x="240507" y="308610"/>
                </a:cubicBezTo>
                <a:cubicBezTo>
                  <a:pt x="240507" y="295985"/>
                  <a:pt x="250742" y="285750"/>
                  <a:pt x="263367" y="285750"/>
                </a:cubicBezTo>
                <a:close/>
                <a:moveTo>
                  <a:pt x="143114" y="285750"/>
                </a:moveTo>
                <a:cubicBezTo>
                  <a:pt x="155739" y="285750"/>
                  <a:pt x="165974" y="295985"/>
                  <a:pt x="165974" y="308610"/>
                </a:cubicBezTo>
                <a:cubicBezTo>
                  <a:pt x="165974" y="321235"/>
                  <a:pt x="155739" y="331470"/>
                  <a:pt x="143114" y="331470"/>
                </a:cubicBezTo>
                <a:cubicBezTo>
                  <a:pt x="130489" y="331470"/>
                  <a:pt x="120254" y="321235"/>
                  <a:pt x="120254" y="308610"/>
                </a:cubicBezTo>
                <a:cubicBezTo>
                  <a:pt x="120254" y="295985"/>
                  <a:pt x="130489" y="285750"/>
                  <a:pt x="143114" y="285750"/>
                </a:cubicBezTo>
                <a:close/>
                <a:moveTo>
                  <a:pt x="22860" y="285750"/>
                </a:moveTo>
                <a:cubicBezTo>
                  <a:pt x="35485" y="285750"/>
                  <a:pt x="45720" y="295985"/>
                  <a:pt x="45720" y="308610"/>
                </a:cubicBezTo>
                <a:cubicBezTo>
                  <a:pt x="45720" y="321235"/>
                  <a:pt x="35485" y="331470"/>
                  <a:pt x="22860" y="331470"/>
                </a:cubicBezTo>
                <a:cubicBezTo>
                  <a:pt x="10235" y="331470"/>
                  <a:pt x="0" y="321235"/>
                  <a:pt x="0" y="308610"/>
                </a:cubicBezTo>
                <a:cubicBezTo>
                  <a:pt x="0" y="295985"/>
                  <a:pt x="10235" y="285750"/>
                  <a:pt x="22860" y="285750"/>
                </a:cubicBezTo>
                <a:close/>
                <a:moveTo>
                  <a:pt x="263367" y="142875"/>
                </a:moveTo>
                <a:cubicBezTo>
                  <a:pt x="275992" y="142875"/>
                  <a:pt x="286227" y="153110"/>
                  <a:pt x="286227" y="165735"/>
                </a:cubicBezTo>
                <a:cubicBezTo>
                  <a:pt x="286227" y="178360"/>
                  <a:pt x="275992" y="188595"/>
                  <a:pt x="263367" y="188595"/>
                </a:cubicBezTo>
                <a:cubicBezTo>
                  <a:pt x="250742" y="188595"/>
                  <a:pt x="240507" y="178360"/>
                  <a:pt x="240507" y="165735"/>
                </a:cubicBezTo>
                <a:cubicBezTo>
                  <a:pt x="240507" y="153110"/>
                  <a:pt x="250742" y="142875"/>
                  <a:pt x="263367" y="142875"/>
                </a:cubicBezTo>
                <a:close/>
                <a:moveTo>
                  <a:pt x="143114" y="142875"/>
                </a:moveTo>
                <a:cubicBezTo>
                  <a:pt x="155739" y="142875"/>
                  <a:pt x="165974" y="153110"/>
                  <a:pt x="165974" y="165735"/>
                </a:cubicBezTo>
                <a:cubicBezTo>
                  <a:pt x="165974" y="178360"/>
                  <a:pt x="155739" y="188595"/>
                  <a:pt x="143114" y="188595"/>
                </a:cubicBezTo>
                <a:cubicBezTo>
                  <a:pt x="130489" y="188595"/>
                  <a:pt x="120254" y="178360"/>
                  <a:pt x="120254" y="165735"/>
                </a:cubicBezTo>
                <a:cubicBezTo>
                  <a:pt x="120254" y="153110"/>
                  <a:pt x="130489" y="142875"/>
                  <a:pt x="143114" y="142875"/>
                </a:cubicBezTo>
                <a:close/>
                <a:moveTo>
                  <a:pt x="22860" y="142875"/>
                </a:moveTo>
                <a:cubicBezTo>
                  <a:pt x="35485" y="142875"/>
                  <a:pt x="45720" y="153110"/>
                  <a:pt x="45720" y="165735"/>
                </a:cubicBezTo>
                <a:cubicBezTo>
                  <a:pt x="45720" y="178360"/>
                  <a:pt x="35485" y="188595"/>
                  <a:pt x="22860" y="188595"/>
                </a:cubicBezTo>
                <a:cubicBezTo>
                  <a:pt x="10235" y="188595"/>
                  <a:pt x="0" y="178360"/>
                  <a:pt x="0" y="165735"/>
                </a:cubicBezTo>
                <a:cubicBezTo>
                  <a:pt x="0" y="153110"/>
                  <a:pt x="10235" y="142875"/>
                  <a:pt x="22860" y="142875"/>
                </a:cubicBezTo>
                <a:close/>
                <a:moveTo>
                  <a:pt x="263367" y="0"/>
                </a:moveTo>
                <a:cubicBezTo>
                  <a:pt x="275992" y="0"/>
                  <a:pt x="286227" y="10235"/>
                  <a:pt x="286227" y="22860"/>
                </a:cubicBezTo>
                <a:cubicBezTo>
                  <a:pt x="286227" y="35485"/>
                  <a:pt x="275992" y="45720"/>
                  <a:pt x="263367" y="45720"/>
                </a:cubicBezTo>
                <a:cubicBezTo>
                  <a:pt x="250742" y="45720"/>
                  <a:pt x="240507" y="35485"/>
                  <a:pt x="240507" y="22860"/>
                </a:cubicBezTo>
                <a:cubicBezTo>
                  <a:pt x="240507" y="10235"/>
                  <a:pt x="250742" y="0"/>
                  <a:pt x="263367" y="0"/>
                </a:cubicBezTo>
                <a:close/>
                <a:moveTo>
                  <a:pt x="143114" y="0"/>
                </a:moveTo>
                <a:cubicBezTo>
                  <a:pt x="155739" y="0"/>
                  <a:pt x="165974" y="10235"/>
                  <a:pt x="165974" y="22860"/>
                </a:cubicBezTo>
                <a:cubicBezTo>
                  <a:pt x="165974" y="35485"/>
                  <a:pt x="155739" y="45720"/>
                  <a:pt x="143114" y="45720"/>
                </a:cubicBezTo>
                <a:cubicBezTo>
                  <a:pt x="130489" y="45720"/>
                  <a:pt x="120254" y="35485"/>
                  <a:pt x="120254" y="22860"/>
                </a:cubicBezTo>
                <a:cubicBezTo>
                  <a:pt x="120254" y="10235"/>
                  <a:pt x="130489" y="0"/>
                  <a:pt x="143114" y="0"/>
                </a:cubicBezTo>
                <a:close/>
                <a:moveTo>
                  <a:pt x="22860" y="0"/>
                </a:moveTo>
                <a:cubicBezTo>
                  <a:pt x="35485" y="0"/>
                  <a:pt x="45720" y="10235"/>
                  <a:pt x="45720" y="22860"/>
                </a:cubicBezTo>
                <a:cubicBezTo>
                  <a:pt x="45720" y="35485"/>
                  <a:pt x="35485" y="45720"/>
                  <a:pt x="22860" y="45720"/>
                </a:cubicBezTo>
                <a:cubicBezTo>
                  <a:pt x="10235" y="45720"/>
                  <a:pt x="0" y="35485"/>
                  <a:pt x="0" y="22860"/>
                </a:cubicBezTo>
                <a:cubicBezTo>
                  <a:pt x="0" y="10235"/>
                  <a:pt x="10235" y="0"/>
                  <a:pt x="22860" y="0"/>
                </a:cubicBez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POSans R" panose="00020600040101010101" pitchFamily="18" charset="-122"/>
            </a:endParaRPr>
          </a:p>
        </p:txBody>
      </p:sp>
      <p:sp>
        <p:nvSpPr>
          <p:cNvPr id="2" name="矩形 3"/>
          <p:cNvSpPr/>
          <p:nvPr/>
        </p:nvSpPr>
        <p:spPr>
          <a:xfrm>
            <a:off x="0" y="0"/>
            <a:ext cx="432435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pic>
        <p:nvPicPr>
          <p:cNvPr id="103" name="Picture 102"/>
          <p:cNvPicPr/>
          <p:nvPr/>
        </p:nvPicPr>
        <p:blipFill>
          <a:blip r:embed="rId2"/>
          <a:stretch>
            <a:fillRect/>
          </a:stretch>
        </p:blipFill>
        <p:spPr>
          <a:xfrm>
            <a:off x="1922145" y="1101090"/>
            <a:ext cx="9019540" cy="5038090"/>
          </a:xfrm>
          <a:prstGeom prst="rect">
            <a:avLst/>
          </a:prstGeom>
          <a:noFill/>
          <a:ln w="12700">
            <a:solidFill>
              <a:schemeClr val="tx1"/>
            </a:solidFill>
          </a:ln>
        </p:spPr>
      </p:pic>
      <p:sp>
        <p:nvSpPr>
          <p:cNvPr id="24" name="矩形 13"/>
          <p:cNvSpPr/>
          <p:nvPr/>
        </p:nvSpPr>
        <p:spPr>
          <a:xfrm rot="5400000">
            <a:off x="8702675" y="3327400"/>
            <a:ext cx="6764020" cy="25844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sp>
        <p:nvSpPr>
          <p:cNvPr id="20" name="矩形 13"/>
          <p:cNvSpPr/>
          <p:nvPr/>
        </p:nvSpPr>
        <p:spPr>
          <a:xfrm>
            <a:off x="4324985" y="-20320"/>
            <a:ext cx="7867015" cy="27432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sp>
        <p:nvSpPr>
          <p:cNvPr id="3" name="矩形 13"/>
          <p:cNvSpPr/>
          <p:nvPr/>
        </p:nvSpPr>
        <p:spPr>
          <a:xfrm>
            <a:off x="4324350" y="6585585"/>
            <a:ext cx="7867015" cy="27432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sp>
        <p:nvSpPr>
          <p:cNvPr id="5" name="矩形 13"/>
          <p:cNvSpPr/>
          <p:nvPr/>
        </p:nvSpPr>
        <p:spPr>
          <a:xfrm rot="5400000">
            <a:off x="3970655" y="521335"/>
            <a:ext cx="933450" cy="22606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sp>
        <p:nvSpPr>
          <p:cNvPr id="6" name="矩形 13"/>
          <p:cNvSpPr/>
          <p:nvPr/>
        </p:nvSpPr>
        <p:spPr>
          <a:xfrm rot="5400000">
            <a:off x="4203700" y="6259830"/>
            <a:ext cx="447040" cy="2057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pic>
        <p:nvPicPr>
          <p:cNvPr id="27" name="Picture 26" descr="logo"/>
          <p:cNvPicPr>
            <a:picLocks noChangeAspect="1"/>
          </p:cNvPicPr>
          <p:nvPr/>
        </p:nvPicPr>
        <p:blipFill>
          <a:blip r:embed="rId3"/>
          <a:stretch>
            <a:fillRect/>
          </a:stretch>
        </p:blipFill>
        <p:spPr>
          <a:xfrm>
            <a:off x="9151620" y="-15875"/>
            <a:ext cx="2872105" cy="9620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a close up of a white marble surface"/>
          <p:cNvPicPr>
            <a:picLocks noChangeAspect="1" noChangeArrowheads="1"/>
          </p:cNvPicPr>
          <p:nvPr/>
        </p:nvPicPr>
        <p:blipFill>
          <a:blip r:embed="rId1">
            <a:alphaModFix amt="35000"/>
            <a:extLst>
              <a:ext uri="{28A0092B-C50C-407E-A947-70E740481C1C}">
                <a14:useLocalDpi xmlns:a14="http://schemas.microsoft.com/office/drawing/2010/main" val="0"/>
              </a:ext>
            </a:extLst>
          </a:blip>
          <a:srcRect l="9414" r="6211"/>
          <a:stretch>
            <a:fillRect/>
          </a:stretch>
        </p:blipFill>
        <p:spPr bwMode="auto">
          <a:xfrm rot="16200000">
            <a:off x="2667000" y="-2667000"/>
            <a:ext cx="6858000" cy="12192000"/>
          </a:xfrm>
          <a:custGeom>
            <a:avLst/>
            <a:gdLst>
              <a:gd name="connsiteX0" fmla="*/ 6858000 w 6858000"/>
              <a:gd name="connsiteY0" fmla="*/ 0 h 12192000"/>
              <a:gd name="connsiteX1" fmla="*/ 6858000 w 6858000"/>
              <a:gd name="connsiteY1" fmla="*/ 12192000 h 12192000"/>
              <a:gd name="connsiteX2" fmla="*/ 0 w 6858000"/>
              <a:gd name="connsiteY2" fmla="*/ 12192000 h 12192000"/>
              <a:gd name="connsiteX3" fmla="*/ 0 w 6858000"/>
              <a:gd name="connsiteY3" fmla="*/ 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6858000" y="0"/>
                </a:moveTo>
                <a:lnTo>
                  <a:pt x="6858000" y="12192000"/>
                </a:lnTo>
                <a:lnTo>
                  <a:pt x="0" y="12192000"/>
                </a:lnTo>
                <a:lnTo>
                  <a:pt x="0" y="0"/>
                </a:lnTo>
                <a:close/>
              </a:path>
            </a:pathLst>
          </a:custGeom>
          <a:noFill/>
          <a:extLst>
            <a:ext uri="{909E8E84-426E-40DD-AFC4-6F175D3DCCD1}">
              <a14:hiddenFill xmlns:a14="http://schemas.microsoft.com/office/drawing/2010/main">
                <a:solidFill>
                  <a:srgbClr val="FFFFFF"/>
                </a:solidFill>
              </a14:hiddenFill>
            </a:ext>
          </a:extLst>
        </p:spPr>
      </p:pic>
      <p:sp>
        <p:nvSpPr>
          <p:cNvPr id="15" name="文本框 14"/>
          <p:cNvSpPr txBox="1"/>
          <p:nvPr/>
        </p:nvSpPr>
        <p:spPr>
          <a:xfrm>
            <a:off x="636407" y="1702135"/>
            <a:ext cx="4761137" cy="2693045"/>
          </a:xfrm>
          <a:prstGeom prst="rect">
            <a:avLst/>
          </a:prstGeom>
          <a:noFill/>
        </p:spPr>
        <p:txBody>
          <a:bodyPr wrap="square" lIns="0" tIns="0" rIns="0" bIns="0">
            <a:spAutoFit/>
          </a:bodyPr>
          <a:lstStyle/>
          <a:p>
            <a:r>
              <a:rPr lang="en-US" altLang="zh-CN" sz="6000" dirty="0">
                <a:solidFill>
                  <a:schemeClr val="accent1"/>
                </a:solidFill>
                <a:latin typeface="+mj-lt"/>
                <a:ea typeface="+mj-ea"/>
                <a:cs typeface="OPPOSans R" panose="00020600040101010101" pitchFamily="18" charset="-122"/>
              </a:rPr>
              <a:t>Marketing </a:t>
            </a:r>
            <a:r>
              <a:rPr lang="en-US" altLang="zh-CN" sz="11500" dirty="0">
                <a:ln w="12700">
                  <a:solidFill>
                    <a:schemeClr val="accent1"/>
                  </a:solidFill>
                </a:ln>
                <a:solidFill>
                  <a:schemeClr val="bg1"/>
                </a:solidFill>
                <a:latin typeface="+mj-lt"/>
                <a:ea typeface="+mj-ea"/>
                <a:cs typeface="OPPOSans R" panose="00020600040101010101" pitchFamily="18" charset="-122"/>
              </a:rPr>
              <a:t>Plan</a:t>
            </a:r>
            <a:r>
              <a:rPr lang="en-US" altLang="zh-CN" sz="6000" dirty="0">
                <a:solidFill>
                  <a:schemeClr val="accent1"/>
                </a:solidFill>
                <a:latin typeface="+mj-lt"/>
                <a:ea typeface="+mj-ea"/>
                <a:cs typeface="OPPOSans R" panose="00020600040101010101" pitchFamily="18" charset="-122"/>
              </a:rPr>
              <a:t> </a:t>
            </a:r>
            <a:endParaRPr lang="en-US" altLang="zh-CN" sz="3600" dirty="0">
              <a:solidFill>
                <a:schemeClr val="accent1"/>
              </a:solidFill>
              <a:latin typeface="+mj-lt"/>
              <a:ea typeface="+mj-ea"/>
              <a:cs typeface="OPPOSans R" panose="00020600040101010101" pitchFamily="18" charset="-122"/>
            </a:endParaRPr>
          </a:p>
        </p:txBody>
      </p:sp>
      <p:sp>
        <p:nvSpPr>
          <p:cNvPr id="16" name="文本框 15"/>
          <p:cNvSpPr txBox="1"/>
          <p:nvPr/>
        </p:nvSpPr>
        <p:spPr>
          <a:xfrm>
            <a:off x="610870" y="4684395"/>
            <a:ext cx="4761230" cy="506730"/>
          </a:xfrm>
          <a:prstGeom prst="rect">
            <a:avLst/>
          </a:prstGeom>
          <a:noFill/>
        </p:spPr>
        <p:txBody>
          <a:bodyPr wrap="square" lIns="0" tIns="0" rIns="0" bIns="0">
            <a:noAutofit/>
          </a:bodyPr>
          <a:lstStyle/>
          <a:p>
            <a:r>
              <a:rPr lang="en-US" altLang="zh-CN" sz="3200" dirty="0">
                <a:ln>
                  <a:solidFill>
                    <a:schemeClr val="tx1"/>
                  </a:solidFill>
                </a:ln>
                <a:solidFill>
                  <a:schemeClr val="accent1"/>
                </a:solidFill>
                <a:effectLst/>
                <a:latin typeface="+mj-lt"/>
                <a:cs typeface="OPPOSans R" panose="00020600040101010101" pitchFamily="18" charset="-122"/>
              </a:rPr>
              <a:t>Product-SPEAK EASY</a:t>
            </a:r>
            <a:endParaRPr lang="en-US" altLang="zh-CN" sz="3200" dirty="0">
              <a:ln>
                <a:solidFill>
                  <a:schemeClr val="tx1"/>
                </a:solidFill>
              </a:ln>
              <a:solidFill>
                <a:schemeClr val="accent1"/>
              </a:solidFill>
              <a:effectLst/>
              <a:latin typeface="+mj-lt"/>
              <a:cs typeface="OPPOSans R" panose="00020600040101010101" pitchFamily="18" charset="-122"/>
            </a:endParaRPr>
          </a:p>
        </p:txBody>
      </p:sp>
      <p:sp>
        <p:nvSpPr>
          <p:cNvPr id="4" name="矩形 3"/>
          <p:cNvSpPr/>
          <p:nvPr/>
        </p:nvSpPr>
        <p:spPr>
          <a:xfrm>
            <a:off x="7867650" y="0"/>
            <a:ext cx="4324350" cy="6858000"/>
          </a:xfrm>
          <a:prstGeom prst="rect">
            <a:avLst/>
          </a:prstGeom>
          <a:solidFill>
            <a:srgbClr val="F8843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POSans R" panose="00020600040101010101" pitchFamily="18" charset="-122"/>
            </a:endParaRPr>
          </a:p>
        </p:txBody>
      </p:sp>
      <p:sp>
        <p:nvSpPr>
          <p:cNvPr id="13" name="文本框 12"/>
          <p:cNvSpPr txBox="1"/>
          <p:nvPr/>
        </p:nvSpPr>
        <p:spPr>
          <a:xfrm>
            <a:off x="7925481" y="1227020"/>
            <a:ext cx="4761137" cy="923290"/>
          </a:xfrm>
          <a:prstGeom prst="rect">
            <a:avLst/>
          </a:prstGeom>
          <a:noFill/>
        </p:spPr>
        <p:txBody>
          <a:bodyPr wrap="square" lIns="0" tIns="0" rIns="0" bIns="0">
            <a:spAutoFit/>
          </a:bodyPr>
          <a:lstStyle/>
          <a:p>
            <a:r>
              <a:rPr lang="en-US" altLang="zh-CN" sz="6000" dirty="0">
                <a:ln w="3175">
                  <a:solidFill>
                    <a:schemeClr val="bg1">
                      <a:alpha val="40000"/>
                    </a:schemeClr>
                  </a:solidFill>
                </a:ln>
                <a:solidFill>
                  <a:schemeClr val="accent1"/>
                </a:solidFill>
                <a:latin typeface="+mj-lt"/>
                <a:ea typeface="+mj-ea"/>
                <a:cs typeface="OPPOSans R" panose="00020600040101010101" pitchFamily="18" charset="-122"/>
              </a:rPr>
              <a:t> </a:t>
            </a:r>
            <a:endParaRPr lang="en-US" altLang="zh-CN" sz="3600" dirty="0">
              <a:ln w="3175">
                <a:solidFill>
                  <a:schemeClr val="bg1">
                    <a:alpha val="40000"/>
                  </a:schemeClr>
                </a:solidFill>
              </a:ln>
              <a:solidFill>
                <a:schemeClr val="accent1"/>
              </a:solidFill>
              <a:latin typeface="+mj-lt"/>
              <a:ea typeface="+mj-ea"/>
              <a:cs typeface="OPPOSans R" panose="00020600040101010101" pitchFamily="18" charset="-122"/>
            </a:endParaRPr>
          </a:p>
        </p:txBody>
      </p:sp>
      <p:sp>
        <p:nvSpPr>
          <p:cNvPr id="14" name="文本框 13"/>
          <p:cNvSpPr txBox="1"/>
          <p:nvPr/>
        </p:nvSpPr>
        <p:spPr>
          <a:xfrm>
            <a:off x="7925481" y="2589634"/>
            <a:ext cx="4761137" cy="923290"/>
          </a:xfrm>
          <a:prstGeom prst="rect">
            <a:avLst/>
          </a:prstGeom>
          <a:noFill/>
        </p:spPr>
        <p:txBody>
          <a:bodyPr wrap="square" lIns="0" tIns="0" rIns="0" bIns="0">
            <a:spAutoFit/>
          </a:bodyPr>
          <a:lstStyle/>
          <a:p>
            <a:r>
              <a:rPr lang="en-US" altLang="zh-CN" sz="6000" dirty="0">
                <a:ln w="3175">
                  <a:solidFill>
                    <a:schemeClr val="bg1">
                      <a:alpha val="40000"/>
                    </a:schemeClr>
                  </a:solidFill>
                </a:ln>
                <a:solidFill>
                  <a:schemeClr val="accent1"/>
                </a:solidFill>
                <a:latin typeface="+mj-lt"/>
                <a:ea typeface="+mj-ea"/>
                <a:cs typeface="OPPOSans R" panose="00020600040101010101" pitchFamily="18" charset="-122"/>
              </a:rPr>
              <a:t> </a:t>
            </a:r>
            <a:endParaRPr lang="en-US" altLang="zh-CN" sz="3600" dirty="0">
              <a:ln w="3175">
                <a:solidFill>
                  <a:schemeClr val="bg1">
                    <a:alpha val="40000"/>
                  </a:schemeClr>
                </a:solidFill>
              </a:ln>
              <a:solidFill>
                <a:schemeClr val="accent1"/>
              </a:solidFill>
              <a:latin typeface="+mj-lt"/>
              <a:ea typeface="+mj-ea"/>
              <a:cs typeface="OPPOSans R" panose="00020600040101010101" pitchFamily="18" charset="-122"/>
            </a:endParaRPr>
          </a:p>
        </p:txBody>
      </p:sp>
      <p:sp>
        <p:nvSpPr>
          <p:cNvPr id="17" name="文本框 16"/>
          <p:cNvSpPr txBox="1"/>
          <p:nvPr/>
        </p:nvSpPr>
        <p:spPr>
          <a:xfrm>
            <a:off x="7925481" y="3952248"/>
            <a:ext cx="4761137" cy="923290"/>
          </a:xfrm>
          <a:prstGeom prst="rect">
            <a:avLst/>
          </a:prstGeom>
          <a:noFill/>
        </p:spPr>
        <p:txBody>
          <a:bodyPr wrap="square" lIns="0" tIns="0" rIns="0" bIns="0">
            <a:spAutoFit/>
          </a:bodyPr>
          <a:lstStyle/>
          <a:p>
            <a:r>
              <a:rPr lang="en-US" altLang="zh-CN" sz="6000" dirty="0">
                <a:ln w="3175">
                  <a:solidFill>
                    <a:schemeClr val="bg1">
                      <a:alpha val="40000"/>
                    </a:schemeClr>
                  </a:solidFill>
                </a:ln>
                <a:solidFill>
                  <a:schemeClr val="accent1"/>
                </a:solidFill>
                <a:latin typeface="+mj-lt"/>
                <a:ea typeface="+mj-ea"/>
                <a:cs typeface="OPPOSans R" panose="00020600040101010101" pitchFamily="18" charset="-122"/>
              </a:rPr>
              <a:t> </a:t>
            </a:r>
            <a:endParaRPr lang="en-US" altLang="zh-CN" sz="3600" dirty="0">
              <a:ln w="3175">
                <a:solidFill>
                  <a:schemeClr val="bg1">
                    <a:alpha val="40000"/>
                  </a:schemeClr>
                </a:solidFill>
              </a:ln>
              <a:solidFill>
                <a:schemeClr val="accent1"/>
              </a:solidFill>
              <a:latin typeface="+mj-lt"/>
              <a:ea typeface="+mj-ea"/>
              <a:cs typeface="OPPOSans R" panose="00020600040101010101" pitchFamily="18" charset="-122"/>
            </a:endParaRPr>
          </a:p>
        </p:txBody>
      </p:sp>
      <p:sp>
        <p:nvSpPr>
          <p:cNvPr id="18" name="文本框 17"/>
          <p:cNvSpPr txBox="1"/>
          <p:nvPr/>
        </p:nvSpPr>
        <p:spPr>
          <a:xfrm>
            <a:off x="7925481" y="5314862"/>
            <a:ext cx="4761137" cy="923290"/>
          </a:xfrm>
          <a:prstGeom prst="rect">
            <a:avLst/>
          </a:prstGeom>
          <a:noFill/>
        </p:spPr>
        <p:txBody>
          <a:bodyPr wrap="square" lIns="0" tIns="0" rIns="0" bIns="0">
            <a:spAutoFit/>
          </a:bodyPr>
          <a:lstStyle/>
          <a:p>
            <a:r>
              <a:rPr lang="en-US" altLang="zh-CN" sz="6000" dirty="0">
                <a:ln w="3175">
                  <a:solidFill>
                    <a:schemeClr val="bg1">
                      <a:alpha val="40000"/>
                    </a:schemeClr>
                  </a:solidFill>
                </a:ln>
                <a:solidFill>
                  <a:schemeClr val="accent1"/>
                </a:solidFill>
                <a:latin typeface="+mj-lt"/>
                <a:ea typeface="+mj-ea"/>
                <a:cs typeface="OPPOSans R" panose="00020600040101010101" pitchFamily="18" charset="-122"/>
              </a:rPr>
              <a:t> </a:t>
            </a:r>
            <a:endParaRPr lang="en-US" altLang="zh-CN" sz="3600" dirty="0">
              <a:ln w="3175">
                <a:solidFill>
                  <a:schemeClr val="bg1">
                    <a:alpha val="40000"/>
                  </a:schemeClr>
                </a:solidFill>
              </a:ln>
              <a:solidFill>
                <a:schemeClr val="accent1"/>
              </a:solidFill>
              <a:latin typeface="+mj-lt"/>
              <a:ea typeface="+mj-ea"/>
              <a:cs typeface="OPPOSans R" panose="00020600040101010101" pitchFamily="18" charset="-122"/>
            </a:endParaRPr>
          </a:p>
        </p:txBody>
      </p:sp>
      <p:sp>
        <p:nvSpPr>
          <p:cNvPr id="37" name="任意多边形: 形状 36"/>
          <p:cNvSpPr/>
          <p:nvPr/>
        </p:nvSpPr>
        <p:spPr>
          <a:xfrm rot="5400000">
            <a:off x="6983296" y="6023320"/>
            <a:ext cx="337013" cy="726732"/>
          </a:xfrm>
          <a:custGeom>
            <a:avLst/>
            <a:gdLst>
              <a:gd name="connsiteX0" fmla="*/ 263367 w 286227"/>
              <a:gd name="connsiteY0" fmla="*/ 571500 h 617220"/>
              <a:gd name="connsiteX1" fmla="*/ 286227 w 286227"/>
              <a:gd name="connsiteY1" fmla="*/ 594360 h 617220"/>
              <a:gd name="connsiteX2" fmla="*/ 263367 w 286227"/>
              <a:gd name="connsiteY2" fmla="*/ 617220 h 617220"/>
              <a:gd name="connsiteX3" fmla="*/ 240507 w 286227"/>
              <a:gd name="connsiteY3" fmla="*/ 594360 h 617220"/>
              <a:gd name="connsiteX4" fmla="*/ 263367 w 286227"/>
              <a:gd name="connsiteY4" fmla="*/ 571500 h 617220"/>
              <a:gd name="connsiteX5" fmla="*/ 143114 w 286227"/>
              <a:gd name="connsiteY5" fmla="*/ 571500 h 617220"/>
              <a:gd name="connsiteX6" fmla="*/ 165974 w 286227"/>
              <a:gd name="connsiteY6" fmla="*/ 594360 h 617220"/>
              <a:gd name="connsiteX7" fmla="*/ 143114 w 286227"/>
              <a:gd name="connsiteY7" fmla="*/ 617220 h 617220"/>
              <a:gd name="connsiteX8" fmla="*/ 120254 w 286227"/>
              <a:gd name="connsiteY8" fmla="*/ 594360 h 617220"/>
              <a:gd name="connsiteX9" fmla="*/ 143114 w 286227"/>
              <a:gd name="connsiteY9" fmla="*/ 571500 h 617220"/>
              <a:gd name="connsiteX10" fmla="*/ 22860 w 286227"/>
              <a:gd name="connsiteY10" fmla="*/ 571500 h 617220"/>
              <a:gd name="connsiteX11" fmla="*/ 45720 w 286227"/>
              <a:gd name="connsiteY11" fmla="*/ 594360 h 617220"/>
              <a:gd name="connsiteX12" fmla="*/ 22860 w 286227"/>
              <a:gd name="connsiteY12" fmla="*/ 617220 h 617220"/>
              <a:gd name="connsiteX13" fmla="*/ 0 w 286227"/>
              <a:gd name="connsiteY13" fmla="*/ 594360 h 617220"/>
              <a:gd name="connsiteX14" fmla="*/ 22860 w 286227"/>
              <a:gd name="connsiteY14" fmla="*/ 571500 h 617220"/>
              <a:gd name="connsiteX15" fmla="*/ 263367 w 286227"/>
              <a:gd name="connsiteY15" fmla="*/ 428625 h 617220"/>
              <a:gd name="connsiteX16" fmla="*/ 286227 w 286227"/>
              <a:gd name="connsiteY16" fmla="*/ 451485 h 617220"/>
              <a:gd name="connsiteX17" fmla="*/ 263367 w 286227"/>
              <a:gd name="connsiteY17" fmla="*/ 474345 h 617220"/>
              <a:gd name="connsiteX18" fmla="*/ 240507 w 286227"/>
              <a:gd name="connsiteY18" fmla="*/ 451485 h 617220"/>
              <a:gd name="connsiteX19" fmla="*/ 263367 w 286227"/>
              <a:gd name="connsiteY19" fmla="*/ 428625 h 617220"/>
              <a:gd name="connsiteX20" fmla="*/ 143114 w 286227"/>
              <a:gd name="connsiteY20" fmla="*/ 428625 h 617220"/>
              <a:gd name="connsiteX21" fmla="*/ 165974 w 286227"/>
              <a:gd name="connsiteY21" fmla="*/ 451485 h 617220"/>
              <a:gd name="connsiteX22" fmla="*/ 143114 w 286227"/>
              <a:gd name="connsiteY22" fmla="*/ 474345 h 617220"/>
              <a:gd name="connsiteX23" fmla="*/ 120254 w 286227"/>
              <a:gd name="connsiteY23" fmla="*/ 451485 h 617220"/>
              <a:gd name="connsiteX24" fmla="*/ 143114 w 286227"/>
              <a:gd name="connsiteY24" fmla="*/ 428625 h 617220"/>
              <a:gd name="connsiteX25" fmla="*/ 22860 w 286227"/>
              <a:gd name="connsiteY25" fmla="*/ 428625 h 617220"/>
              <a:gd name="connsiteX26" fmla="*/ 45720 w 286227"/>
              <a:gd name="connsiteY26" fmla="*/ 451485 h 617220"/>
              <a:gd name="connsiteX27" fmla="*/ 22860 w 286227"/>
              <a:gd name="connsiteY27" fmla="*/ 474345 h 617220"/>
              <a:gd name="connsiteX28" fmla="*/ 0 w 286227"/>
              <a:gd name="connsiteY28" fmla="*/ 451485 h 617220"/>
              <a:gd name="connsiteX29" fmla="*/ 22860 w 286227"/>
              <a:gd name="connsiteY29" fmla="*/ 428625 h 617220"/>
              <a:gd name="connsiteX30" fmla="*/ 263367 w 286227"/>
              <a:gd name="connsiteY30" fmla="*/ 285750 h 617220"/>
              <a:gd name="connsiteX31" fmla="*/ 286227 w 286227"/>
              <a:gd name="connsiteY31" fmla="*/ 308610 h 617220"/>
              <a:gd name="connsiteX32" fmla="*/ 263367 w 286227"/>
              <a:gd name="connsiteY32" fmla="*/ 331470 h 617220"/>
              <a:gd name="connsiteX33" fmla="*/ 240507 w 286227"/>
              <a:gd name="connsiteY33" fmla="*/ 308610 h 617220"/>
              <a:gd name="connsiteX34" fmla="*/ 263367 w 286227"/>
              <a:gd name="connsiteY34" fmla="*/ 285750 h 617220"/>
              <a:gd name="connsiteX35" fmla="*/ 143114 w 286227"/>
              <a:gd name="connsiteY35" fmla="*/ 285750 h 617220"/>
              <a:gd name="connsiteX36" fmla="*/ 165974 w 286227"/>
              <a:gd name="connsiteY36" fmla="*/ 308610 h 617220"/>
              <a:gd name="connsiteX37" fmla="*/ 143114 w 286227"/>
              <a:gd name="connsiteY37" fmla="*/ 331470 h 617220"/>
              <a:gd name="connsiteX38" fmla="*/ 120254 w 286227"/>
              <a:gd name="connsiteY38" fmla="*/ 308610 h 617220"/>
              <a:gd name="connsiteX39" fmla="*/ 143114 w 286227"/>
              <a:gd name="connsiteY39" fmla="*/ 285750 h 617220"/>
              <a:gd name="connsiteX40" fmla="*/ 22860 w 286227"/>
              <a:gd name="connsiteY40" fmla="*/ 285750 h 617220"/>
              <a:gd name="connsiteX41" fmla="*/ 45720 w 286227"/>
              <a:gd name="connsiteY41" fmla="*/ 308610 h 617220"/>
              <a:gd name="connsiteX42" fmla="*/ 22860 w 286227"/>
              <a:gd name="connsiteY42" fmla="*/ 331470 h 617220"/>
              <a:gd name="connsiteX43" fmla="*/ 0 w 286227"/>
              <a:gd name="connsiteY43" fmla="*/ 308610 h 617220"/>
              <a:gd name="connsiteX44" fmla="*/ 22860 w 286227"/>
              <a:gd name="connsiteY44" fmla="*/ 285750 h 617220"/>
              <a:gd name="connsiteX45" fmla="*/ 263367 w 286227"/>
              <a:gd name="connsiteY45" fmla="*/ 142875 h 617220"/>
              <a:gd name="connsiteX46" fmla="*/ 286227 w 286227"/>
              <a:gd name="connsiteY46" fmla="*/ 165735 h 617220"/>
              <a:gd name="connsiteX47" fmla="*/ 263367 w 286227"/>
              <a:gd name="connsiteY47" fmla="*/ 188595 h 617220"/>
              <a:gd name="connsiteX48" fmla="*/ 240507 w 286227"/>
              <a:gd name="connsiteY48" fmla="*/ 165735 h 617220"/>
              <a:gd name="connsiteX49" fmla="*/ 263367 w 286227"/>
              <a:gd name="connsiteY49" fmla="*/ 142875 h 617220"/>
              <a:gd name="connsiteX50" fmla="*/ 143114 w 286227"/>
              <a:gd name="connsiteY50" fmla="*/ 142875 h 617220"/>
              <a:gd name="connsiteX51" fmla="*/ 165974 w 286227"/>
              <a:gd name="connsiteY51" fmla="*/ 165735 h 617220"/>
              <a:gd name="connsiteX52" fmla="*/ 143114 w 286227"/>
              <a:gd name="connsiteY52" fmla="*/ 188595 h 617220"/>
              <a:gd name="connsiteX53" fmla="*/ 120254 w 286227"/>
              <a:gd name="connsiteY53" fmla="*/ 165735 h 617220"/>
              <a:gd name="connsiteX54" fmla="*/ 143114 w 286227"/>
              <a:gd name="connsiteY54" fmla="*/ 142875 h 617220"/>
              <a:gd name="connsiteX55" fmla="*/ 22860 w 286227"/>
              <a:gd name="connsiteY55" fmla="*/ 142875 h 617220"/>
              <a:gd name="connsiteX56" fmla="*/ 45720 w 286227"/>
              <a:gd name="connsiteY56" fmla="*/ 165735 h 617220"/>
              <a:gd name="connsiteX57" fmla="*/ 22860 w 286227"/>
              <a:gd name="connsiteY57" fmla="*/ 188595 h 617220"/>
              <a:gd name="connsiteX58" fmla="*/ 0 w 286227"/>
              <a:gd name="connsiteY58" fmla="*/ 165735 h 617220"/>
              <a:gd name="connsiteX59" fmla="*/ 22860 w 286227"/>
              <a:gd name="connsiteY59" fmla="*/ 142875 h 617220"/>
              <a:gd name="connsiteX60" fmla="*/ 263367 w 286227"/>
              <a:gd name="connsiteY60" fmla="*/ 0 h 617220"/>
              <a:gd name="connsiteX61" fmla="*/ 286227 w 286227"/>
              <a:gd name="connsiteY61" fmla="*/ 22860 h 617220"/>
              <a:gd name="connsiteX62" fmla="*/ 263367 w 286227"/>
              <a:gd name="connsiteY62" fmla="*/ 45720 h 617220"/>
              <a:gd name="connsiteX63" fmla="*/ 240507 w 286227"/>
              <a:gd name="connsiteY63" fmla="*/ 22860 h 617220"/>
              <a:gd name="connsiteX64" fmla="*/ 263367 w 286227"/>
              <a:gd name="connsiteY64" fmla="*/ 0 h 617220"/>
              <a:gd name="connsiteX65" fmla="*/ 143114 w 286227"/>
              <a:gd name="connsiteY65" fmla="*/ 0 h 617220"/>
              <a:gd name="connsiteX66" fmla="*/ 165974 w 286227"/>
              <a:gd name="connsiteY66" fmla="*/ 22860 h 617220"/>
              <a:gd name="connsiteX67" fmla="*/ 143114 w 286227"/>
              <a:gd name="connsiteY67" fmla="*/ 45720 h 617220"/>
              <a:gd name="connsiteX68" fmla="*/ 120254 w 286227"/>
              <a:gd name="connsiteY68" fmla="*/ 22860 h 617220"/>
              <a:gd name="connsiteX69" fmla="*/ 143114 w 286227"/>
              <a:gd name="connsiteY69" fmla="*/ 0 h 617220"/>
              <a:gd name="connsiteX70" fmla="*/ 22860 w 286227"/>
              <a:gd name="connsiteY70" fmla="*/ 0 h 617220"/>
              <a:gd name="connsiteX71" fmla="*/ 45720 w 286227"/>
              <a:gd name="connsiteY71" fmla="*/ 22860 h 617220"/>
              <a:gd name="connsiteX72" fmla="*/ 22860 w 286227"/>
              <a:gd name="connsiteY72" fmla="*/ 45720 h 617220"/>
              <a:gd name="connsiteX73" fmla="*/ 0 w 286227"/>
              <a:gd name="connsiteY73" fmla="*/ 22860 h 617220"/>
              <a:gd name="connsiteX74" fmla="*/ 22860 w 286227"/>
              <a:gd name="connsiteY74" fmla="*/ 0 h 617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286227" h="617220">
                <a:moveTo>
                  <a:pt x="263367" y="571500"/>
                </a:moveTo>
                <a:cubicBezTo>
                  <a:pt x="275992" y="571500"/>
                  <a:pt x="286227" y="581735"/>
                  <a:pt x="286227" y="594360"/>
                </a:cubicBezTo>
                <a:cubicBezTo>
                  <a:pt x="286227" y="606985"/>
                  <a:pt x="275992" y="617220"/>
                  <a:pt x="263367" y="617220"/>
                </a:cubicBezTo>
                <a:cubicBezTo>
                  <a:pt x="250742" y="617220"/>
                  <a:pt x="240507" y="606985"/>
                  <a:pt x="240507" y="594360"/>
                </a:cubicBezTo>
                <a:cubicBezTo>
                  <a:pt x="240507" y="581735"/>
                  <a:pt x="250742" y="571500"/>
                  <a:pt x="263367" y="571500"/>
                </a:cubicBezTo>
                <a:close/>
                <a:moveTo>
                  <a:pt x="143114" y="571500"/>
                </a:moveTo>
                <a:cubicBezTo>
                  <a:pt x="155739" y="571500"/>
                  <a:pt x="165974" y="581735"/>
                  <a:pt x="165974" y="594360"/>
                </a:cubicBezTo>
                <a:cubicBezTo>
                  <a:pt x="165974" y="606985"/>
                  <a:pt x="155739" y="617220"/>
                  <a:pt x="143114" y="617220"/>
                </a:cubicBezTo>
                <a:cubicBezTo>
                  <a:pt x="130489" y="617220"/>
                  <a:pt x="120254" y="606985"/>
                  <a:pt x="120254" y="594360"/>
                </a:cubicBezTo>
                <a:cubicBezTo>
                  <a:pt x="120254" y="581735"/>
                  <a:pt x="130489" y="571500"/>
                  <a:pt x="143114" y="571500"/>
                </a:cubicBezTo>
                <a:close/>
                <a:moveTo>
                  <a:pt x="22860" y="571500"/>
                </a:moveTo>
                <a:cubicBezTo>
                  <a:pt x="35485" y="571500"/>
                  <a:pt x="45720" y="581735"/>
                  <a:pt x="45720" y="594360"/>
                </a:cubicBezTo>
                <a:cubicBezTo>
                  <a:pt x="45720" y="606985"/>
                  <a:pt x="35485" y="617220"/>
                  <a:pt x="22860" y="617220"/>
                </a:cubicBezTo>
                <a:cubicBezTo>
                  <a:pt x="10235" y="617220"/>
                  <a:pt x="0" y="606985"/>
                  <a:pt x="0" y="594360"/>
                </a:cubicBezTo>
                <a:cubicBezTo>
                  <a:pt x="0" y="581735"/>
                  <a:pt x="10235" y="571500"/>
                  <a:pt x="22860" y="571500"/>
                </a:cubicBezTo>
                <a:close/>
                <a:moveTo>
                  <a:pt x="263367" y="428625"/>
                </a:moveTo>
                <a:cubicBezTo>
                  <a:pt x="275992" y="428625"/>
                  <a:pt x="286227" y="438860"/>
                  <a:pt x="286227" y="451485"/>
                </a:cubicBezTo>
                <a:cubicBezTo>
                  <a:pt x="286227" y="464110"/>
                  <a:pt x="275992" y="474345"/>
                  <a:pt x="263367" y="474345"/>
                </a:cubicBezTo>
                <a:cubicBezTo>
                  <a:pt x="250742" y="474345"/>
                  <a:pt x="240507" y="464110"/>
                  <a:pt x="240507" y="451485"/>
                </a:cubicBezTo>
                <a:cubicBezTo>
                  <a:pt x="240507" y="438860"/>
                  <a:pt x="250742" y="428625"/>
                  <a:pt x="263367" y="428625"/>
                </a:cubicBezTo>
                <a:close/>
                <a:moveTo>
                  <a:pt x="143114" y="428625"/>
                </a:moveTo>
                <a:cubicBezTo>
                  <a:pt x="155739" y="428625"/>
                  <a:pt x="165974" y="438860"/>
                  <a:pt x="165974" y="451485"/>
                </a:cubicBezTo>
                <a:cubicBezTo>
                  <a:pt x="165974" y="464110"/>
                  <a:pt x="155739" y="474345"/>
                  <a:pt x="143114" y="474345"/>
                </a:cubicBezTo>
                <a:cubicBezTo>
                  <a:pt x="130489" y="474345"/>
                  <a:pt x="120254" y="464110"/>
                  <a:pt x="120254" y="451485"/>
                </a:cubicBezTo>
                <a:cubicBezTo>
                  <a:pt x="120254" y="438860"/>
                  <a:pt x="130489" y="428625"/>
                  <a:pt x="143114" y="428625"/>
                </a:cubicBezTo>
                <a:close/>
                <a:moveTo>
                  <a:pt x="22860" y="428625"/>
                </a:moveTo>
                <a:cubicBezTo>
                  <a:pt x="35485" y="428625"/>
                  <a:pt x="45720" y="438860"/>
                  <a:pt x="45720" y="451485"/>
                </a:cubicBezTo>
                <a:cubicBezTo>
                  <a:pt x="45720" y="464110"/>
                  <a:pt x="35485" y="474345"/>
                  <a:pt x="22860" y="474345"/>
                </a:cubicBezTo>
                <a:cubicBezTo>
                  <a:pt x="10235" y="474345"/>
                  <a:pt x="0" y="464110"/>
                  <a:pt x="0" y="451485"/>
                </a:cubicBezTo>
                <a:cubicBezTo>
                  <a:pt x="0" y="438860"/>
                  <a:pt x="10235" y="428625"/>
                  <a:pt x="22860" y="428625"/>
                </a:cubicBezTo>
                <a:close/>
                <a:moveTo>
                  <a:pt x="263367" y="285750"/>
                </a:moveTo>
                <a:cubicBezTo>
                  <a:pt x="275992" y="285750"/>
                  <a:pt x="286227" y="295985"/>
                  <a:pt x="286227" y="308610"/>
                </a:cubicBezTo>
                <a:cubicBezTo>
                  <a:pt x="286227" y="321235"/>
                  <a:pt x="275992" y="331470"/>
                  <a:pt x="263367" y="331470"/>
                </a:cubicBezTo>
                <a:cubicBezTo>
                  <a:pt x="250742" y="331470"/>
                  <a:pt x="240507" y="321235"/>
                  <a:pt x="240507" y="308610"/>
                </a:cubicBezTo>
                <a:cubicBezTo>
                  <a:pt x="240507" y="295985"/>
                  <a:pt x="250742" y="285750"/>
                  <a:pt x="263367" y="285750"/>
                </a:cubicBezTo>
                <a:close/>
                <a:moveTo>
                  <a:pt x="143114" y="285750"/>
                </a:moveTo>
                <a:cubicBezTo>
                  <a:pt x="155739" y="285750"/>
                  <a:pt x="165974" y="295985"/>
                  <a:pt x="165974" y="308610"/>
                </a:cubicBezTo>
                <a:cubicBezTo>
                  <a:pt x="165974" y="321235"/>
                  <a:pt x="155739" y="331470"/>
                  <a:pt x="143114" y="331470"/>
                </a:cubicBezTo>
                <a:cubicBezTo>
                  <a:pt x="130489" y="331470"/>
                  <a:pt x="120254" y="321235"/>
                  <a:pt x="120254" y="308610"/>
                </a:cubicBezTo>
                <a:cubicBezTo>
                  <a:pt x="120254" y="295985"/>
                  <a:pt x="130489" y="285750"/>
                  <a:pt x="143114" y="285750"/>
                </a:cubicBezTo>
                <a:close/>
                <a:moveTo>
                  <a:pt x="22860" y="285750"/>
                </a:moveTo>
                <a:cubicBezTo>
                  <a:pt x="35485" y="285750"/>
                  <a:pt x="45720" y="295985"/>
                  <a:pt x="45720" y="308610"/>
                </a:cubicBezTo>
                <a:cubicBezTo>
                  <a:pt x="45720" y="321235"/>
                  <a:pt x="35485" y="331470"/>
                  <a:pt x="22860" y="331470"/>
                </a:cubicBezTo>
                <a:cubicBezTo>
                  <a:pt x="10235" y="331470"/>
                  <a:pt x="0" y="321235"/>
                  <a:pt x="0" y="308610"/>
                </a:cubicBezTo>
                <a:cubicBezTo>
                  <a:pt x="0" y="295985"/>
                  <a:pt x="10235" y="285750"/>
                  <a:pt x="22860" y="285750"/>
                </a:cubicBezTo>
                <a:close/>
                <a:moveTo>
                  <a:pt x="263367" y="142875"/>
                </a:moveTo>
                <a:cubicBezTo>
                  <a:pt x="275992" y="142875"/>
                  <a:pt x="286227" y="153110"/>
                  <a:pt x="286227" y="165735"/>
                </a:cubicBezTo>
                <a:cubicBezTo>
                  <a:pt x="286227" y="178360"/>
                  <a:pt x="275992" y="188595"/>
                  <a:pt x="263367" y="188595"/>
                </a:cubicBezTo>
                <a:cubicBezTo>
                  <a:pt x="250742" y="188595"/>
                  <a:pt x="240507" y="178360"/>
                  <a:pt x="240507" y="165735"/>
                </a:cubicBezTo>
                <a:cubicBezTo>
                  <a:pt x="240507" y="153110"/>
                  <a:pt x="250742" y="142875"/>
                  <a:pt x="263367" y="142875"/>
                </a:cubicBezTo>
                <a:close/>
                <a:moveTo>
                  <a:pt x="143114" y="142875"/>
                </a:moveTo>
                <a:cubicBezTo>
                  <a:pt x="155739" y="142875"/>
                  <a:pt x="165974" y="153110"/>
                  <a:pt x="165974" y="165735"/>
                </a:cubicBezTo>
                <a:cubicBezTo>
                  <a:pt x="165974" y="178360"/>
                  <a:pt x="155739" y="188595"/>
                  <a:pt x="143114" y="188595"/>
                </a:cubicBezTo>
                <a:cubicBezTo>
                  <a:pt x="130489" y="188595"/>
                  <a:pt x="120254" y="178360"/>
                  <a:pt x="120254" y="165735"/>
                </a:cubicBezTo>
                <a:cubicBezTo>
                  <a:pt x="120254" y="153110"/>
                  <a:pt x="130489" y="142875"/>
                  <a:pt x="143114" y="142875"/>
                </a:cubicBezTo>
                <a:close/>
                <a:moveTo>
                  <a:pt x="22860" y="142875"/>
                </a:moveTo>
                <a:cubicBezTo>
                  <a:pt x="35485" y="142875"/>
                  <a:pt x="45720" y="153110"/>
                  <a:pt x="45720" y="165735"/>
                </a:cubicBezTo>
                <a:cubicBezTo>
                  <a:pt x="45720" y="178360"/>
                  <a:pt x="35485" y="188595"/>
                  <a:pt x="22860" y="188595"/>
                </a:cubicBezTo>
                <a:cubicBezTo>
                  <a:pt x="10235" y="188595"/>
                  <a:pt x="0" y="178360"/>
                  <a:pt x="0" y="165735"/>
                </a:cubicBezTo>
                <a:cubicBezTo>
                  <a:pt x="0" y="153110"/>
                  <a:pt x="10235" y="142875"/>
                  <a:pt x="22860" y="142875"/>
                </a:cubicBezTo>
                <a:close/>
                <a:moveTo>
                  <a:pt x="263367" y="0"/>
                </a:moveTo>
                <a:cubicBezTo>
                  <a:pt x="275992" y="0"/>
                  <a:pt x="286227" y="10235"/>
                  <a:pt x="286227" y="22860"/>
                </a:cubicBezTo>
                <a:cubicBezTo>
                  <a:pt x="286227" y="35485"/>
                  <a:pt x="275992" y="45720"/>
                  <a:pt x="263367" y="45720"/>
                </a:cubicBezTo>
                <a:cubicBezTo>
                  <a:pt x="250742" y="45720"/>
                  <a:pt x="240507" y="35485"/>
                  <a:pt x="240507" y="22860"/>
                </a:cubicBezTo>
                <a:cubicBezTo>
                  <a:pt x="240507" y="10235"/>
                  <a:pt x="250742" y="0"/>
                  <a:pt x="263367" y="0"/>
                </a:cubicBezTo>
                <a:close/>
                <a:moveTo>
                  <a:pt x="143114" y="0"/>
                </a:moveTo>
                <a:cubicBezTo>
                  <a:pt x="155739" y="0"/>
                  <a:pt x="165974" y="10235"/>
                  <a:pt x="165974" y="22860"/>
                </a:cubicBezTo>
                <a:cubicBezTo>
                  <a:pt x="165974" y="35485"/>
                  <a:pt x="155739" y="45720"/>
                  <a:pt x="143114" y="45720"/>
                </a:cubicBezTo>
                <a:cubicBezTo>
                  <a:pt x="130489" y="45720"/>
                  <a:pt x="120254" y="35485"/>
                  <a:pt x="120254" y="22860"/>
                </a:cubicBezTo>
                <a:cubicBezTo>
                  <a:pt x="120254" y="10235"/>
                  <a:pt x="130489" y="0"/>
                  <a:pt x="143114" y="0"/>
                </a:cubicBezTo>
                <a:close/>
                <a:moveTo>
                  <a:pt x="22860" y="0"/>
                </a:moveTo>
                <a:cubicBezTo>
                  <a:pt x="35485" y="0"/>
                  <a:pt x="45720" y="10235"/>
                  <a:pt x="45720" y="22860"/>
                </a:cubicBezTo>
                <a:cubicBezTo>
                  <a:pt x="45720" y="35485"/>
                  <a:pt x="35485" y="45720"/>
                  <a:pt x="22860" y="45720"/>
                </a:cubicBezTo>
                <a:cubicBezTo>
                  <a:pt x="10235" y="45720"/>
                  <a:pt x="0" y="35485"/>
                  <a:pt x="0" y="22860"/>
                </a:cubicBezTo>
                <a:cubicBezTo>
                  <a:pt x="0" y="10235"/>
                  <a:pt x="10235" y="0"/>
                  <a:pt x="22860" y="0"/>
                </a:cubicBezTo>
                <a:close/>
              </a:path>
            </a:pathLst>
          </a:cu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POSans R" panose="00020600040101010101" pitchFamily="18" charset="-122"/>
            </a:endParaRPr>
          </a:p>
        </p:txBody>
      </p:sp>
      <p:pic>
        <p:nvPicPr>
          <p:cNvPr id="2" name="Picture 1" descr="logo"/>
          <p:cNvPicPr>
            <a:picLocks noChangeAspect="1"/>
          </p:cNvPicPr>
          <p:nvPr/>
        </p:nvPicPr>
        <p:blipFill>
          <a:blip r:embed="rId2"/>
          <a:stretch>
            <a:fillRect/>
          </a:stretch>
        </p:blipFill>
        <p:spPr>
          <a:xfrm>
            <a:off x="393065" y="122555"/>
            <a:ext cx="3513455" cy="1667510"/>
          </a:xfrm>
          <a:prstGeom prst="rect">
            <a:avLst/>
          </a:prstGeom>
        </p:spPr>
      </p:pic>
      <p:pic>
        <p:nvPicPr>
          <p:cNvPr id="100" name="Picture 99"/>
          <p:cNvPicPr/>
          <p:nvPr/>
        </p:nvPicPr>
        <p:blipFill>
          <a:blip r:embed="rId3"/>
          <a:stretch>
            <a:fillRect/>
          </a:stretch>
        </p:blipFill>
        <p:spPr>
          <a:xfrm>
            <a:off x="8212455" y="342900"/>
            <a:ext cx="3835400" cy="2540000"/>
          </a:xfrm>
          <a:prstGeom prst="rect">
            <a:avLst/>
          </a:prstGeom>
          <a:noFill/>
          <a:ln w="9525">
            <a:solidFill>
              <a:schemeClr val="tx1"/>
            </a:solidFill>
          </a:ln>
        </p:spPr>
      </p:pic>
      <p:pic>
        <p:nvPicPr>
          <p:cNvPr id="101" name="Picture 100"/>
          <p:cNvPicPr/>
          <p:nvPr/>
        </p:nvPicPr>
        <p:blipFill>
          <a:blip r:embed="rId4"/>
          <a:srcRect b="10028"/>
          <a:stretch>
            <a:fillRect/>
          </a:stretch>
        </p:blipFill>
        <p:spPr>
          <a:xfrm>
            <a:off x="8212455" y="3220720"/>
            <a:ext cx="3835400" cy="3434080"/>
          </a:xfrm>
          <a:prstGeom prst="rect">
            <a:avLst/>
          </a:prstGeom>
          <a:noFill/>
          <a:ln w="9525">
            <a:solidFill>
              <a:schemeClr val="tx1"/>
            </a:solidFill>
          </a:ln>
        </p:spPr>
      </p:pic>
      <p:pic>
        <p:nvPicPr>
          <p:cNvPr id="103" name="Picture 102"/>
          <p:cNvPicPr/>
          <p:nvPr/>
        </p:nvPicPr>
        <p:blipFill>
          <a:blip r:embed="rId5"/>
          <a:stretch>
            <a:fillRect/>
          </a:stretch>
        </p:blipFill>
        <p:spPr>
          <a:xfrm>
            <a:off x="5300345" y="1332230"/>
            <a:ext cx="2752090" cy="3664585"/>
          </a:xfrm>
          <a:prstGeom prst="rect">
            <a:avLst/>
          </a:prstGeom>
          <a:noFill/>
          <a:ln w="9525">
            <a:solidFill>
              <a:schemeClr val="tx1"/>
            </a:solidFill>
          </a:ln>
        </p:spPr>
      </p:pic>
      <p:sp>
        <p:nvSpPr>
          <p:cNvPr id="3" name="矩形 13"/>
          <p:cNvSpPr/>
          <p:nvPr/>
        </p:nvSpPr>
        <p:spPr>
          <a:xfrm>
            <a:off x="0" y="6654800"/>
            <a:ext cx="7868285" cy="19431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sp>
        <p:nvSpPr>
          <p:cNvPr id="5" name="矩形 13"/>
          <p:cNvSpPr/>
          <p:nvPr/>
        </p:nvSpPr>
        <p:spPr>
          <a:xfrm>
            <a:off x="635" y="0"/>
            <a:ext cx="7867015" cy="2622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sp>
        <p:nvSpPr>
          <p:cNvPr id="6" name="矩形 13"/>
          <p:cNvSpPr/>
          <p:nvPr/>
        </p:nvSpPr>
        <p:spPr>
          <a:xfrm>
            <a:off x="0" y="6654800"/>
            <a:ext cx="7868920" cy="2032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sp>
        <p:nvSpPr>
          <p:cNvPr id="7" name="矩形 13"/>
          <p:cNvSpPr/>
          <p:nvPr/>
        </p:nvSpPr>
        <p:spPr>
          <a:xfrm rot="5400000">
            <a:off x="-3070860" y="3333115"/>
            <a:ext cx="6393180" cy="25082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sp>
        <p:nvSpPr>
          <p:cNvPr id="8" name="矩形 13"/>
          <p:cNvSpPr/>
          <p:nvPr/>
        </p:nvSpPr>
        <p:spPr>
          <a:xfrm rot="5400000">
            <a:off x="7239635" y="674370"/>
            <a:ext cx="1040130" cy="21653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sp>
        <p:nvSpPr>
          <p:cNvPr id="9" name="矩形 13"/>
          <p:cNvSpPr/>
          <p:nvPr/>
        </p:nvSpPr>
        <p:spPr>
          <a:xfrm rot="5400000">
            <a:off x="6941820" y="5734685"/>
            <a:ext cx="1636395" cy="21717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descr="a close up of a white marble surface"/>
          <p:cNvPicPr>
            <a:picLocks noChangeAspect="1" noChangeArrowheads="1"/>
          </p:cNvPicPr>
          <p:nvPr/>
        </p:nvPicPr>
        <p:blipFill>
          <a:blip r:embed="rId1">
            <a:alphaModFix amt="35000"/>
            <a:extLst>
              <a:ext uri="{28A0092B-C50C-407E-A947-70E740481C1C}">
                <a14:useLocalDpi xmlns:a14="http://schemas.microsoft.com/office/drawing/2010/main" val="0"/>
              </a:ext>
            </a:extLst>
          </a:blip>
          <a:srcRect l="9414" r="6211"/>
          <a:stretch>
            <a:fillRect/>
          </a:stretch>
        </p:blipFill>
        <p:spPr bwMode="auto">
          <a:xfrm rot="16200000">
            <a:off x="2667000" y="-2667000"/>
            <a:ext cx="6858000" cy="12192000"/>
          </a:xfrm>
          <a:custGeom>
            <a:avLst/>
            <a:gdLst>
              <a:gd name="connsiteX0" fmla="*/ 6858000 w 6858000"/>
              <a:gd name="connsiteY0" fmla="*/ 0 h 12192000"/>
              <a:gd name="connsiteX1" fmla="*/ 6858000 w 6858000"/>
              <a:gd name="connsiteY1" fmla="*/ 12192000 h 12192000"/>
              <a:gd name="connsiteX2" fmla="*/ 0 w 6858000"/>
              <a:gd name="connsiteY2" fmla="*/ 12192000 h 12192000"/>
              <a:gd name="connsiteX3" fmla="*/ 0 w 6858000"/>
              <a:gd name="connsiteY3" fmla="*/ 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6858000" y="0"/>
                </a:moveTo>
                <a:lnTo>
                  <a:pt x="6858000" y="12192000"/>
                </a:lnTo>
                <a:lnTo>
                  <a:pt x="0" y="12192000"/>
                </a:lnTo>
                <a:lnTo>
                  <a:pt x="0" y="0"/>
                </a:lnTo>
                <a:close/>
              </a:path>
            </a:pathLst>
          </a:custGeom>
          <a:noFill/>
          <a:extLst>
            <a:ext uri="{909E8E84-426E-40DD-AFC4-6F175D3DCCD1}">
              <a14:hiddenFill xmlns:a14="http://schemas.microsoft.com/office/drawing/2010/main">
                <a:solidFill>
                  <a:srgbClr val="FFFFFF"/>
                </a:solidFill>
              </a14:hiddenFill>
            </a:ext>
          </a:extLst>
        </p:spPr>
      </p:pic>
      <p:sp>
        <p:nvSpPr>
          <p:cNvPr id="38" name="矩形 37"/>
          <p:cNvSpPr/>
          <p:nvPr/>
        </p:nvSpPr>
        <p:spPr>
          <a:xfrm>
            <a:off x="0" y="3632199"/>
            <a:ext cx="12192000" cy="149167"/>
          </a:xfrm>
          <a:prstGeom prst="rect">
            <a:avLst/>
          </a:prstGeom>
          <a:solidFill>
            <a:schemeClr val="bg1"/>
          </a:solidFill>
          <a:ln>
            <a:noFill/>
          </a:ln>
          <a:effectLst>
            <a:outerShdw blurRad="254000" dist="38100" dir="5400000" algn="t" rotWithShape="0">
              <a:schemeClr val="accent1">
                <a:lumMod val="50000"/>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POSans R" panose="00020600040101010101" pitchFamily="18" charset="-122"/>
            </a:endParaRPr>
          </a:p>
        </p:txBody>
      </p:sp>
      <p:sp>
        <p:nvSpPr>
          <p:cNvPr id="33" name="矩形 32"/>
          <p:cNvSpPr/>
          <p:nvPr/>
        </p:nvSpPr>
        <p:spPr>
          <a:xfrm>
            <a:off x="0" y="0"/>
            <a:ext cx="12192000" cy="3632200"/>
          </a:xfrm>
          <a:prstGeom prst="rect">
            <a:avLst/>
          </a:prstGeom>
          <a:solidFill>
            <a:srgbClr val="F8843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POSans R" panose="00020600040101010101" pitchFamily="18" charset="-122"/>
            </a:endParaRPr>
          </a:p>
        </p:txBody>
      </p:sp>
      <p:sp>
        <p:nvSpPr>
          <p:cNvPr id="2" name="gaoding-14"/>
          <p:cNvSpPr txBox="1"/>
          <p:nvPr/>
        </p:nvSpPr>
        <p:spPr>
          <a:xfrm>
            <a:off x="904875" y="970963"/>
            <a:ext cx="10382250" cy="1015365"/>
          </a:xfrm>
          <a:prstGeom prst="rect">
            <a:avLst/>
          </a:prstGeom>
          <a:noFill/>
        </p:spPr>
        <p:txBody>
          <a:bodyPr wrap="square" lIns="0" tIns="0" rIns="0" bIns="0">
            <a:spAutoFit/>
          </a:bodyPr>
          <a:lstStyle>
            <a:defPPr>
              <a:defRPr lang="en-US"/>
            </a:defPPr>
            <a:lvl1pPr>
              <a:defRPr sz="6000">
                <a:solidFill>
                  <a:schemeClr val="accent1"/>
                </a:solidFill>
                <a:effectLst/>
                <a:latin typeface="+mj-lt"/>
                <a:ea typeface="+mj-ea"/>
                <a:cs typeface="OPPOSans R" panose="00020600040101010101" pitchFamily="18" charset="-122"/>
              </a:defRPr>
            </a:lvl1pPr>
          </a:lstStyle>
          <a:p>
            <a:pPr algn="ctr"/>
            <a:r>
              <a:rPr lang="en-US" altLang="zh-CN" sz="6600" b="1" dirty="0">
                <a:ln w="12700">
                  <a:solidFill>
                    <a:schemeClr val="accent1"/>
                  </a:solidFill>
                </a:ln>
                <a:solidFill>
                  <a:schemeClr val="bg1"/>
                </a:solidFill>
              </a:rPr>
              <a:t>Table</a:t>
            </a:r>
            <a:r>
              <a:rPr lang="en-US" altLang="zh-CN" sz="6600" dirty="0">
                <a:ln w="12700">
                  <a:solidFill>
                    <a:schemeClr val="accent1"/>
                  </a:solidFill>
                </a:ln>
                <a:solidFill>
                  <a:schemeClr val="bg1"/>
                </a:solidFill>
              </a:rPr>
              <a:t> </a:t>
            </a:r>
            <a:r>
              <a:rPr lang="en-US" altLang="zh-CN" sz="6600" b="1" dirty="0">
                <a:ln w="12700">
                  <a:solidFill>
                    <a:schemeClr val="accent1"/>
                  </a:solidFill>
                </a:ln>
                <a:solidFill>
                  <a:schemeClr val="bg1"/>
                </a:solidFill>
              </a:rPr>
              <a:t>of Contents</a:t>
            </a:r>
            <a:endParaRPr lang="en-US" altLang="zh-CN" sz="6600" b="1" dirty="0">
              <a:ln w="12700">
                <a:solidFill>
                  <a:schemeClr val="accent1"/>
                </a:solidFill>
              </a:ln>
              <a:solidFill>
                <a:schemeClr val="bg1"/>
              </a:solidFill>
            </a:endParaRPr>
          </a:p>
        </p:txBody>
      </p:sp>
      <p:sp>
        <p:nvSpPr>
          <p:cNvPr id="34" name="矩形: 圆角 33"/>
          <p:cNvSpPr/>
          <p:nvPr/>
        </p:nvSpPr>
        <p:spPr>
          <a:xfrm>
            <a:off x="660400" y="2612571"/>
            <a:ext cx="10858499" cy="3521529"/>
          </a:xfrm>
          <a:prstGeom prst="roundRect">
            <a:avLst>
              <a:gd name="adj" fmla="val 3322"/>
            </a:avLst>
          </a:prstGeom>
          <a:solidFill>
            <a:schemeClr val="bg1"/>
          </a:solidFill>
          <a:ln>
            <a:solidFill>
              <a:schemeClr val="tx1"/>
            </a:solidFill>
          </a:ln>
          <a:effectLst>
            <a:outerShdw blurRad="190500" dist="50800" dir="5400000" sx="101000" sy="101000" algn="ctr" rotWithShape="0">
              <a:schemeClr val="accent1">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OPPOSans R" panose="00020600040101010101" pitchFamily="18" charset="-122"/>
            </a:endParaRPr>
          </a:p>
        </p:txBody>
      </p:sp>
      <p:grpSp>
        <p:nvGrpSpPr>
          <p:cNvPr id="4" name="组合 3"/>
          <p:cNvGrpSpPr/>
          <p:nvPr/>
        </p:nvGrpSpPr>
        <p:grpSpPr>
          <a:xfrm>
            <a:off x="1476663" y="3452041"/>
            <a:ext cx="3562633" cy="983023"/>
            <a:chOff x="1029934" y="1929368"/>
            <a:chExt cx="3562633" cy="983023"/>
          </a:xfrm>
        </p:grpSpPr>
        <p:sp>
          <p:nvSpPr>
            <p:cNvPr id="7" name="文本框 6"/>
            <p:cNvSpPr txBox="1"/>
            <p:nvPr/>
          </p:nvSpPr>
          <p:spPr>
            <a:xfrm>
              <a:off x="1029934" y="1929368"/>
              <a:ext cx="3284021" cy="368935"/>
            </a:xfrm>
            <a:prstGeom prst="rect">
              <a:avLst/>
            </a:prstGeom>
            <a:noFill/>
          </p:spPr>
          <p:txBody>
            <a:bodyPr wrap="square" lIns="0" tIns="0" rIns="0" bIns="0">
              <a:spAutoFit/>
            </a:bodyPr>
            <a:lstStyle>
              <a:defPPr>
                <a:defRPr lang="en-US"/>
              </a:defPPr>
              <a:lvl1pPr>
                <a:defRPr sz="2400">
                  <a:solidFill>
                    <a:schemeClr val="accent1"/>
                  </a:solidFill>
                  <a:effectLst/>
                  <a:latin typeface="+mj-lt"/>
                  <a:cs typeface="Outfit" pitchFamily="2" charset="0"/>
                </a:defRPr>
              </a:lvl1pPr>
            </a:lstStyle>
            <a:p>
              <a:r>
                <a:rPr lang="en-US" altLang="zh-CN" dirty="0">
                  <a:cs typeface="OPPOSans R" panose="00020600040101010101" pitchFamily="18" charset="-122"/>
                </a:rPr>
                <a:t>01 Introduction</a:t>
              </a:r>
              <a:endParaRPr lang="en-US" altLang="zh-CN" dirty="0">
                <a:cs typeface="OPPOSans R" panose="00020600040101010101" pitchFamily="18" charset="-122"/>
              </a:endParaRPr>
            </a:p>
          </p:txBody>
        </p:sp>
        <p:sp>
          <p:nvSpPr>
            <p:cNvPr id="8" name="文本框 7"/>
            <p:cNvSpPr txBox="1"/>
            <p:nvPr/>
          </p:nvSpPr>
          <p:spPr>
            <a:xfrm>
              <a:off x="1029935" y="2358671"/>
              <a:ext cx="3562632" cy="553720"/>
            </a:xfrm>
            <a:prstGeom prst="rect">
              <a:avLst/>
            </a:prstGeom>
            <a:noFill/>
          </p:spPr>
          <p:txBody>
            <a:bodyPr wrap="square" lIns="0" tIns="0" rIns="0" bIns="0">
              <a:spAutoFit/>
            </a:bodyPr>
            <a:lstStyle/>
            <a:p>
              <a:pPr algn="l"/>
              <a:r>
                <a:rPr lang="en-US" altLang="zh-CN" dirty="0">
                  <a:solidFill>
                    <a:schemeClr val="tx1">
                      <a:lumMod val="75000"/>
                      <a:lumOff val="25000"/>
                    </a:schemeClr>
                  </a:solidFill>
                  <a:effectLst/>
                  <a:cs typeface="OPPOSans R" panose="00020600040101010101" pitchFamily="18" charset="-122"/>
                </a:rPr>
                <a:t>Introduction to Speak Easy Concept</a:t>
              </a:r>
              <a:endParaRPr lang="en-US" altLang="zh-CN" dirty="0">
                <a:solidFill>
                  <a:schemeClr val="tx1">
                    <a:lumMod val="75000"/>
                    <a:lumOff val="25000"/>
                  </a:schemeClr>
                </a:solidFill>
                <a:effectLst/>
                <a:cs typeface="OPPOSans R" panose="00020600040101010101" pitchFamily="18" charset="-122"/>
              </a:endParaRPr>
            </a:p>
          </p:txBody>
        </p:sp>
      </p:grpSp>
      <p:grpSp>
        <p:nvGrpSpPr>
          <p:cNvPr id="13" name="组合 12"/>
          <p:cNvGrpSpPr/>
          <p:nvPr/>
        </p:nvGrpSpPr>
        <p:grpSpPr>
          <a:xfrm>
            <a:off x="1476664" y="4787355"/>
            <a:ext cx="3562632" cy="983023"/>
            <a:chOff x="1029935" y="1929368"/>
            <a:chExt cx="3562632" cy="983023"/>
          </a:xfrm>
        </p:grpSpPr>
        <p:sp>
          <p:nvSpPr>
            <p:cNvPr id="14" name="文本框 13"/>
            <p:cNvSpPr txBox="1"/>
            <p:nvPr/>
          </p:nvSpPr>
          <p:spPr>
            <a:xfrm>
              <a:off x="1040729" y="1929368"/>
              <a:ext cx="3284021" cy="368935"/>
            </a:xfrm>
            <a:prstGeom prst="rect">
              <a:avLst/>
            </a:prstGeom>
            <a:noFill/>
          </p:spPr>
          <p:txBody>
            <a:bodyPr wrap="square" lIns="0" tIns="0" rIns="0" bIns="0">
              <a:spAutoFit/>
            </a:bodyPr>
            <a:lstStyle>
              <a:defPPr>
                <a:defRPr lang="en-US"/>
              </a:defPPr>
              <a:lvl1pPr>
                <a:defRPr sz="2400">
                  <a:solidFill>
                    <a:schemeClr val="accent1"/>
                  </a:solidFill>
                  <a:effectLst/>
                  <a:latin typeface="+mj-lt"/>
                  <a:cs typeface="Outfit" pitchFamily="2" charset="0"/>
                </a:defRPr>
              </a:lvl1pPr>
            </a:lstStyle>
            <a:p>
              <a:r>
                <a:rPr lang="en-US" altLang="zh-CN" dirty="0">
                  <a:cs typeface="OPPOSans R" panose="00020600040101010101" pitchFamily="18" charset="-122"/>
                </a:rPr>
                <a:t>02 Objectives</a:t>
              </a:r>
              <a:endParaRPr lang="en-US" altLang="zh-CN" dirty="0">
                <a:cs typeface="OPPOSans R" panose="00020600040101010101" pitchFamily="18" charset="-122"/>
              </a:endParaRPr>
            </a:p>
          </p:txBody>
        </p:sp>
        <p:sp>
          <p:nvSpPr>
            <p:cNvPr id="16" name="文本框 15"/>
            <p:cNvSpPr txBox="1"/>
            <p:nvPr/>
          </p:nvSpPr>
          <p:spPr>
            <a:xfrm>
              <a:off x="1029935" y="2358671"/>
              <a:ext cx="3562632" cy="553720"/>
            </a:xfrm>
            <a:prstGeom prst="rect">
              <a:avLst/>
            </a:prstGeom>
            <a:noFill/>
          </p:spPr>
          <p:txBody>
            <a:bodyPr wrap="square" lIns="0" tIns="0" rIns="0" bIns="0">
              <a:spAutoFit/>
            </a:bodyPr>
            <a:lstStyle/>
            <a:p>
              <a:pPr algn="l"/>
              <a:r>
                <a:rPr lang="en-US" altLang="zh-CN" dirty="0">
                  <a:solidFill>
                    <a:schemeClr val="tx1">
                      <a:lumMod val="75000"/>
                      <a:lumOff val="25000"/>
                    </a:schemeClr>
                  </a:solidFill>
                  <a:effectLst/>
                  <a:cs typeface="OPPOSans R" panose="00020600040101010101" pitchFamily="18" charset="-122"/>
                </a:rPr>
                <a:t>Discuss about the Pain points and Target Audience</a:t>
              </a:r>
              <a:endParaRPr lang="en-US" altLang="zh-CN" dirty="0">
                <a:solidFill>
                  <a:schemeClr val="tx1">
                    <a:lumMod val="75000"/>
                    <a:lumOff val="25000"/>
                  </a:schemeClr>
                </a:solidFill>
                <a:effectLst/>
                <a:cs typeface="OPPOSans R" panose="00020600040101010101" pitchFamily="18" charset="-122"/>
              </a:endParaRPr>
            </a:p>
          </p:txBody>
        </p:sp>
      </p:grpSp>
      <p:grpSp>
        <p:nvGrpSpPr>
          <p:cNvPr id="17" name="组合 16"/>
          <p:cNvGrpSpPr/>
          <p:nvPr/>
        </p:nvGrpSpPr>
        <p:grpSpPr>
          <a:xfrm>
            <a:off x="7195292" y="3452041"/>
            <a:ext cx="3580765" cy="983023"/>
            <a:chOff x="1029934" y="1929368"/>
            <a:chExt cx="3580765" cy="983023"/>
          </a:xfrm>
        </p:grpSpPr>
        <p:sp>
          <p:nvSpPr>
            <p:cNvPr id="26" name="文本框 25"/>
            <p:cNvSpPr txBox="1"/>
            <p:nvPr/>
          </p:nvSpPr>
          <p:spPr>
            <a:xfrm>
              <a:off x="1029934" y="1929368"/>
              <a:ext cx="3580765" cy="805180"/>
            </a:xfrm>
            <a:prstGeom prst="rect">
              <a:avLst/>
            </a:prstGeom>
            <a:noFill/>
          </p:spPr>
          <p:txBody>
            <a:bodyPr wrap="square" lIns="0" tIns="0" rIns="0" bIns="0">
              <a:noAutofit/>
            </a:bodyPr>
            <a:lstStyle>
              <a:defPPr>
                <a:defRPr lang="en-US"/>
              </a:defPPr>
              <a:lvl1pPr>
                <a:defRPr sz="2400">
                  <a:solidFill>
                    <a:schemeClr val="accent1"/>
                  </a:solidFill>
                  <a:effectLst/>
                  <a:latin typeface="+mj-lt"/>
                  <a:cs typeface="Outfit" pitchFamily="2" charset="0"/>
                </a:defRPr>
              </a:lvl1pPr>
            </a:lstStyle>
            <a:p>
              <a:r>
                <a:rPr lang="en-US" altLang="zh-CN" dirty="0">
                  <a:cs typeface="OPPOSans R" panose="00020600040101010101" pitchFamily="18" charset="-122"/>
                </a:rPr>
                <a:t>03 Marketing Matrix</a:t>
              </a:r>
              <a:endParaRPr lang="en-US" altLang="zh-CN" dirty="0">
                <a:cs typeface="OPPOSans R" panose="00020600040101010101" pitchFamily="18" charset="-122"/>
              </a:endParaRPr>
            </a:p>
          </p:txBody>
        </p:sp>
        <p:sp>
          <p:nvSpPr>
            <p:cNvPr id="28" name="文本框 27"/>
            <p:cNvSpPr txBox="1"/>
            <p:nvPr/>
          </p:nvSpPr>
          <p:spPr>
            <a:xfrm>
              <a:off x="1029935" y="2358671"/>
              <a:ext cx="3562632" cy="553720"/>
            </a:xfrm>
            <a:prstGeom prst="rect">
              <a:avLst/>
            </a:prstGeom>
            <a:noFill/>
          </p:spPr>
          <p:txBody>
            <a:bodyPr wrap="square" lIns="0" tIns="0" rIns="0" bIns="0">
              <a:spAutoFit/>
            </a:bodyPr>
            <a:lstStyle/>
            <a:p>
              <a:pPr algn="l"/>
              <a:r>
                <a:rPr lang="en-US" altLang="zh-CN" dirty="0">
                  <a:solidFill>
                    <a:schemeClr val="tx1">
                      <a:lumMod val="75000"/>
                      <a:lumOff val="25000"/>
                    </a:schemeClr>
                  </a:solidFill>
                  <a:effectLst/>
                  <a:cs typeface="OPPOSans R" panose="00020600040101010101" pitchFamily="18" charset="-122"/>
                </a:rPr>
                <a:t>Briefly discussion on marketing Strategies</a:t>
              </a:r>
              <a:endParaRPr lang="en-US" altLang="zh-CN" dirty="0">
                <a:solidFill>
                  <a:schemeClr val="tx1">
                    <a:lumMod val="75000"/>
                    <a:lumOff val="25000"/>
                  </a:schemeClr>
                </a:solidFill>
                <a:effectLst/>
                <a:cs typeface="OPPOSans R" panose="00020600040101010101" pitchFamily="18" charset="-122"/>
              </a:endParaRPr>
            </a:p>
          </p:txBody>
        </p:sp>
      </p:grpSp>
      <p:grpSp>
        <p:nvGrpSpPr>
          <p:cNvPr id="30" name="组合 29"/>
          <p:cNvGrpSpPr/>
          <p:nvPr/>
        </p:nvGrpSpPr>
        <p:grpSpPr>
          <a:xfrm>
            <a:off x="7195292" y="4787355"/>
            <a:ext cx="3562633" cy="706163"/>
            <a:chOff x="1029934" y="1929368"/>
            <a:chExt cx="3562633" cy="706163"/>
          </a:xfrm>
        </p:grpSpPr>
        <p:sp>
          <p:nvSpPr>
            <p:cNvPr id="31" name="文本框 30"/>
            <p:cNvSpPr txBox="1"/>
            <p:nvPr/>
          </p:nvSpPr>
          <p:spPr>
            <a:xfrm>
              <a:off x="1029934" y="1929368"/>
              <a:ext cx="3284021" cy="368935"/>
            </a:xfrm>
            <a:prstGeom prst="rect">
              <a:avLst/>
            </a:prstGeom>
            <a:noFill/>
          </p:spPr>
          <p:txBody>
            <a:bodyPr wrap="square" lIns="0" tIns="0" rIns="0" bIns="0">
              <a:spAutoFit/>
            </a:bodyPr>
            <a:lstStyle>
              <a:defPPr>
                <a:defRPr lang="en-US"/>
              </a:defPPr>
              <a:lvl1pPr>
                <a:defRPr sz="2400">
                  <a:solidFill>
                    <a:schemeClr val="accent1"/>
                  </a:solidFill>
                  <a:effectLst/>
                  <a:latin typeface="+mj-lt"/>
                  <a:cs typeface="Outfit" pitchFamily="2" charset="0"/>
                </a:defRPr>
              </a:lvl1pPr>
            </a:lstStyle>
            <a:p>
              <a:r>
                <a:rPr lang="en-US" altLang="zh-CN" dirty="0">
                  <a:cs typeface="OPPOSans R" panose="00020600040101010101" pitchFamily="18" charset="-122"/>
                </a:rPr>
                <a:t>04 Blueprint</a:t>
              </a:r>
              <a:endParaRPr lang="en-US" altLang="zh-CN" dirty="0">
                <a:cs typeface="OPPOSans R" panose="00020600040101010101" pitchFamily="18" charset="-122"/>
              </a:endParaRPr>
            </a:p>
          </p:txBody>
        </p:sp>
        <p:sp>
          <p:nvSpPr>
            <p:cNvPr id="32" name="文本框 31"/>
            <p:cNvSpPr txBox="1"/>
            <p:nvPr/>
          </p:nvSpPr>
          <p:spPr>
            <a:xfrm>
              <a:off x="1029935" y="2358671"/>
              <a:ext cx="3562632" cy="276860"/>
            </a:xfrm>
            <a:prstGeom prst="rect">
              <a:avLst/>
            </a:prstGeom>
            <a:noFill/>
          </p:spPr>
          <p:txBody>
            <a:bodyPr wrap="square" lIns="0" tIns="0" rIns="0" bIns="0">
              <a:spAutoFit/>
            </a:bodyPr>
            <a:lstStyle/>
            <a:p>
              <a:pPr algn="l"/>
              <a:r>
                <a:rPr lang="en-US" altLang="zh-CN" dirty="0">
                  <a:solidFill>
                    <a:schemeClr val="tx1">
                      <a:lumMod val="75000"/>
                      <a:lumOff val="25000"/>
                    </a:schemeClr>
                  </a:solidFill>
                  <a:effectLst/>
                  <a:cs typeface="OPPOSans R" panose="00020600040101010101" pitchFamily="18" charset="-122"/>
                </a:rPr>
                <a:t>Brief schedule for launching</a:t>
              </a:r>
              <a:endParaRPr lang="en-US" altLang="zh-CN" dirty="0">
                <a:solidFill>
                  <a:schemeClr val="tx1">
                    <a:lumMod val="75000"/>
                    <a:lumOff val="25000"/>
                  </a:schemeClr>
                </a:solidFill>
                <a:effectLst/>
                <a:cs typeface="OPPOSans R" panose="00020600040101010101" pitchFamily="18" charset="-122"/>
              </a:endParaRPr>
            </a:p>
          </p:txBody>
        </p:sp>
      </p:grpSp>
      <p:cxnSp>
        <p:nvCxnSpPr>
          <p:cNvPr id="36" name="直接连接符 35"/>
          <p:cNvCxnSpPr/>
          <p:nvPr/>
        </p:nvCxnSpPr>
        <p:spPr>
          <a:xfrm>
            <a:off x="6096000" y="3452041"/>
            <a:ext cx="0" cy="1954349"/>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3" name="Picture 2" descr="logo"/>
          <p:cNvPicPr>
            <a:picLocks noChangeAspect="1"/>
          </p:cNvPicPr>
          <p:nvPr/>
        </p:nvPicPr>
        <p:blipFill>
          <a:blip r:embed="rId2"/>
          <a:stretch>
            <a:fillRect/>
          </a:stretch>
        </p:blipFill>
        <p:spPr>
          <a:xfrm>
            <a:off x="8510270" y="-220980"/>
            <a:ext cx="3513455" cy="1667510"/>
          </a:xfrm>
          <a:prstGeom prst="rect">
            <a:avLst/>
          </a:prstGeom>
        </p:spPr>
      </p:pic>
      <p:sp>
        <p:nvSpPr>
          <p:cNvPr id="9" name="矩形 13"/>
          <p:cNvSpPr/>
          <p:nvPr/>
        </p:nvSpPr>
        <p:spPr>
          <a:xfrm rot="5400000">
            <a:off x="-1418590" y="5050790"/>
            <a:ext cx="3054350" cy="21717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sp>
        <p:nvSpPr>
          <p:cNvPr id="6" name="矩形 13"/>
          <p:cNvSpPr/>
          <p:nvPr/>
        </p:nvSpPr>
        <p:spPr>
          <a:xfrm rot="5400000">
            <a:off x="10556240" y="5050790"/>
            <a:ext cx="3054350" cy="21717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sp>
        <p:nvSpPr>
          <p:cNvPr id="10" name="矩形 13"/>
          <p:cNvSpPr/>
          <p:nvPr/>
        </p:nvSpPr>
        <p:spPr>
          <a:xfrm>
            <a:off x="0" y="6654800"/>
            <a:ext cx="12192000" cy="20320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sp>
        <p:nvSpPr>
          <p:cNvPr id="11" name="矩形 13"/>
          <p:cNvSpPr/>
          <p:nvPr/>
        </p:nvSpPr>
        <p:spPr>
          <a:xfrm>
            <a:off x="208915" y="3632200"/>
            <a:ext cx="421005" cy="24892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sp>
        <p:nvSpPr>
          <p:cNvPr id="12" name="矩形 13"/>
          <p:cNvSpPr/>
          <p:nvPr/>
        </p:nvSpPr>
        <p:spPr>
          <a:xfrm>
            <a:off x="11549380" y="3632200"/>
            <a:ext cx="466725" cy="35052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a close up of a white marble surface"/>
          <p:cNvPicPr>
            <a:picLocks noChangeAspect="1" noChangeArrowheads="1"/>
          </p:cNvPicPr>
          <p:nvPr/>
        </p:nvPicPr>
        <p:blipFill>
          <a:blip r:embed="rId1">
            <a:alphaModFix amt="35000"/>
            <a:extLst>
              <a:ext uri="{28A0092B-C50C-407E-A947-70E740481C1C}">
                <a14:useLocalDpi xmlns:a14="http://schemas.microsoft.com/office/drawing/2010/main" val="0"/>
              </a:ext>
            </a:extLst>
          </a:blip>
          <a:srcRect l="9414" r="6211"/>
          <a:stretch>
            <a:fillRect/>
          </a:stretch>
        </p:blipFill>
        <p:spPr bwMode="auto">
          <a:xfrm rot="16200000">
            <a:off x="2667000" y="-2667000"/>
            <a:ext cx="6858000" cy="12192000"/>
          </a:xfrm>
          <a:custGeom>
            <a:avLst/>
            <a:gdLst>
              <a:gd name="connsiteX0" fmla="*/ 6858000 w 6858000"/>
              <a:gd name="connsiteY0" fmla="*/ 0 h 12192000"/>
              <a:gd name="connsiteX1" fmla="*/ 6858000 w 6858000"/>
              <a:gd name="connsiteY1" fmla="*/ 12192000 h 12192000"/>
              <a:gd name="connsiteX2" fmla="*/ 0 w 6858000"/>
              <a:gd name="connsiteY2" fmla="*/ 12192000 h 12192000"/>
              <a:gd name="connsiteX3" fmla="*/ 0 w 6858000"/>
              <a:gd name="connsiteY3" fmla="*/ 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6858000" y="0"/>
                </a:moveTo>
                <a:lnTo>
                  <a:pt x="6858000" y="12192000"/>
                </a:lnTo>
                <a:lnTo>
                  <a:pt x="0" y="12192000"/>
                </a:lnTo>
                <a:lnTo>
                  <a:pt x="0" y="0"/>
                </a:lnTo>
                <a:close/>
              </a:path>
            </a:pathLst>
          </a:cu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 y="0"/>
            <a:ext cx="4324350" cy="6858000"/>
          </a:xfrm>
          <a:prstGeom prst="rect">
            <a:avLst/>
          </a:prstGeom>
          <a:solidFill>
            <a:srgbClr val="F8843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POSans R" panose="00020600040101010101" pitchFamily="18" charset="-122"/>
            </a:endParaRPr>
          </a:p>
        </p:txBody>
      </p:sp>
      <p:sp>
        <p:nvSpPr>
          <p:cNvPr id="3" name="文本框 2"/>
          <p:cNvSpPr txBox="1"/>
          <p:nvPr/>
        </p:nvSpPr>
        <p:spPr>
          <a:xfrm>
            <a:off x="57829" y="-135594"/>
            <a:ext cx="4761137" cy="923290"/>
          </a:xfrm>
          <a:prstGeom prst="rect">
            <a:avLst/>
          </a:prstGeom>
          <a:noFill/>
        </p:spPr>
        <p:txBody>
          <a:bodyPr wrap="square" lIns="0" tIns="0" rIns="0" bIns="0">
            <a:spAutoFit/>
          </a:bodyPr>
          <a:lstStyle/>
          <a:p>
            <a:r>
              <a:rPr lang="en-US" altLang="zh-CN" sz="6000" dirty="0">
                <a:ln w="3175">
                  <a:solidFill>
                    <a:schemeClr val="bg1">
                      <a:alpha val="40000"/>
                    </a:schemeClr>
                  </a:solidFill>
                </a:ln>
                <a:solidFill>
                  <a:schemeClr val="accent1"/>
                </a:solidFill>
                <a:latin typeface="+mj-lt"/>
                <a:ea typeface="+mj-ea"/>
                <a:cs typeface="OPPOSans R" panose="00020600040101010101" pitchFamily="18" charset="-122"/>
              </a:rPr>
              <a:t> </a:t>
            </a:r>
            <a:endParaRPr lang="en-US" altLang="zh-CN" sz="3600" dirty="0">
              <a:ln w="3175">
                <a:solidFill>
                  <a:schemeClr val="bg1">
                    <a:alpha val="40000"/>
                  </a:schemeClr>
                </a:solidFill>
              </a:ln>
              <a:solidFill>
                <a:schemeClr val="accent1"/>
              </a:solidFill>
              <a:latin typeface="+mj-lt"/>
              <a:ea typeface="+mj-ea"/>
              <a:cs typeface="OPPOSans R" panose="00020600040101010101" pitchFamily="18" charset="-122"/>
            </a:endParaRPr>
          </a:p>
        </p:txBody>
      </p:sp>
      <p:sp>
        <p:nvSpPr>
          <p:cNvPr id="4" name="文本框 3"/>
          <p:cNvSpPr txBox="1"/>
          <p:nvPr/>
        </p:nvSpPr>
        <p:spPr>
          <a:xfrm>
            <a:off x="57829" y="1227020"/>
            <a:ext cx="4761137" cy="923290"/>
          </a:xfrm>
          <a:prstGeom prst="rect">
            <a:avLst/>
          </a:prstGeom>
          <a:noFill/>
        </p:spPr>
        <p:txBody>
          <a:bodyPr wrap="square" lIns="0" tIns="0" rIns="0" bIns="0">
            <a:spAutoFit/>
          </a:bodyPr>
          <a:lstStyle/>
          <a:p>
            <a:r>
              <a:rPr lang="en-US" altLang="zh-CN" sz="6000" dirty="0">
                <a:ln w="3175">
                  <a:solidFill>
                    <a:schemeClr val="bg1">
                      <a:alpha val="40000"/>
                    </a:schemeClr>
                  </a:solidFill>
                </a:ln>
                <a:solidFill>
                  <a:schemeClr val="accent1"/>
                </a:solidFill>
                <a:latin typeface="+mj-lt"/>
                <a:ea typeface="+mj-ea"/>
                <a:cs typeface="OPPOSans R" panose="00020600040101010101" pitchFamily="18" charset="-122"/>
              </a:rPr>
              <a:t> </a:t>
            </a:r>
            <a:endParaRPr lang="en-US" altLang="zh-CN" sz="3600" dirty="0">
              <a:ln w="3175">
                <a:solidFill>
                  <a:schemeClr val="bg1">
                    <a:alpha val="40000"/>
                  </a:schemeClr>
                </a:solidFill>
              </a:ln>
              <a:solidFill>
                <a:schemeClr val="accent1"/>
              </a:solidFill>
              <a:latin typeface="+mj-lt"/>
              <a:ea typeface="+mj-ea"/>
              <a:cs typeface="OPPOSans R" panose="00020600040101010101" pitchFamily="18" charset="-122"/>
            </a:endParaRPr>
          </a:p>
        </p:txBody>
      </p:sp>
      <p:sp>
        <p:nvSpPr>
          <p:cNvPr id="5" name="文本框 4"/>
          <p:cNvSpPr txBox="1"/>
          <p:nvPr/>
        </p:nvSpPr>
        <p:spPr>
          <a:xfrm>
            <a:off x="57829" y="556364"/>
            <a:ext cx="4761137" cy="553720"/>
          </a:xfrm>
          <a:prstGeom prst="rect">
            <a:avLst/>
          </a:prstGeom>
          <a:noFill/>
        </p:spPr>
        <p:txBody>
          <a:bodyPr wrap="square" lIns="0" tIns="0" rIns="0" bIns="0">
            <a:spAutoFit/>
          </a:bodyPr>
          <a:lstStyle/>
          <a:p>
            <a:r>
              <a:rPr lang="en-US" altLang="zh-CN" sz="3600" b="1" dirty="0">
                <a:ln w="3175">
                  <a:solidFill>
                    <a:schemeClr val="bg1">
                      <a:alpha val="40000"/>
                    </a:schemeClr>
                  </a:solidFill>
                </a:ln>
                <a:latin typeface="+mj-lt"/>
                <a:ea typeface="+mj-ea"/>
                <a:cs typeface="OPPOSans R" panose="00020600040101010101" pitchFamily="18" charset="-122"/>
              </a:rPr>
              <a:t>INTRODUCTION</a:t>
            </a:r>
            <a:endParaRPr lang="en-US" altLang="zh-CN" sz="3600" b="1" dirty="0">
              <a:ln w="3175">
                <a:solidFill>
                  <a:schemeClr val="bg1">
                    <a:alpha val="40000"/>
                  </a:schemeClr>
                </a:solidFill>
              </a:ln>
              <a:latin typeface="+mj-lt"/>
              <a:ea typeface="+mj-ea"/>
              <a:cs typeface="OPPOSans R" panose="00020600040101010101" pitchFamily="18" charset="-122"/>
            </a:endParaRPr>
          </a:p>
        </p:txBody>
      </p:sp>
      <p:sp>
        <p:nvSpPr>
          <p:cNvPr id="6" name="文本框 5"/>
          <p:cNvSpPr txBox="1"/>
          <p:nvPr/>
        </p:nvSpPr>
        <p:spPr>
          <a:xfrm>
            <a:off x="57829" y="3952248"/>
            <a:ext cx="4761137" cy="923290"/>
          </a:xfrm>
          <a:prstGeom prst="rect">
            <a:avLst/>
          </a:prstGeom>
          <a:noFill/>
        </p:spPr>
        <p:txBody>
          <a:bodyPr wrap="square" lIns="0" tIns="0" rIns="0" bIns="0">
            <a:spAutoFit/>
          </a:bodyPr>
          <a:lstStyle/>
          <a:p>
            <a:r>
              <a:rPr lang="en-US" altLang="zh-CN" sz="6000" dirty="0">
                <a:ln w="3175">
                  <a:solidFill>
                    <a:schemeClr val="bg1">
                      <a:alpha val="40000"/>
                    </a:schemeClr>
                  </a:solidFill>
                </a:ln>
                <a:solidFill>
                  <a:schemeClr val="accent1"/>
                </a:solidFill>
                <a:latin typeface="+mj-lt"/>
                <a:ea typeface="+mj-ea"/>
                <a:cs typeface="OPPOSans R" panose="00020600040101010101" pitchFamily="18" charset="-122"/>
              </a:rPr>
              <a:t> </a:t>
            </a:r>
            <a:endParaRPr lang="en-US" altLang="zh-CN" sz="3600" dirty="0">
              <a:ln w="3175">
                <a:solidFill>
                  <a:schemeClr val="bg1">
                    <a:alpha val="40000"/>
                  </a:schemeClr>
                </a:solidFill>
              </a:ln>
              <a:solidFill>
                <a:schemeClr val="accent1"/>
              </a:solidFill>
              <a:latin typeface="+mj-lt"/>
              <a:ea typeface="+mj-ea"/>
              <a:cs typeface="OPPOSans R" panose="00020600040101010101" pitchFamily="18" charset="-122"/>
            </a:endParaRPr>
          </a:p>
        </p:txBody>
      </p:sp>
      <p:sp>
        <p:nvSpPr>
          <p:cNvPr id="10" name="文本框 9"/>
          <p:cNvSpPr txBox="1"/>
          <p:nvPr/>
        </p:nvSpPr>
        <p:spPr>
          <a:xfrm>
            <a:off x="57829" y="5314862"/>
            <a:ext cx="4761137" cy="923290"/>
          </a:xfrm>
          <a:prstGeom prst="rect">
            <a:avLst/>
          </a:prstGeom>
          <a:noFill/>
        </p:spPr>
        <p:txBody>
          <a:bodyPr wrap="square" lIns="0" tIns="0" rIns="0" bIns="0">
            <a:spAutoFit/>
          </a:bodyPr>
          <a:lstStyle/>
          <a:p>
            <a:r>
              <a:rPr lang="en-US" altLang="zh-CN" sz="6000" dirty="0">
                <a:ln w="3175">
                  <a:solidFill>
                    <a:schemeClr val="bg1">
                      <a:alpha val="40000"/>
                    </a:schemeClr>
                  </a:solidFill>
                </a:ln>
                <a:solidFill>
                  <a:schemeClr val="accent1"/>
                </a:solidFill>
                <a:latin typeface="+mj-lt"/>
                <a:ea typeface="+mj-ea"/>
                <a:cs typeface="OPPOSans R" panose="00020600040101010101" pitchFamily="18" charset="-122"/>
              </a:rPr>
              <a:t> </a:t>
            </a:r>
            <a:endParaRPr lang="en-US" altLang="zh-CN" sz="3600" dirty="0">
              <a:ln w="3175">
                <a:solidFill>
                  <a:schemeClr val="bg1">
                    <a:alpha val="40000"/>
                  </a:schemeClr>
                </a:solidFill>
              </a:ln>
              <a:solidFill>
                <a:schemeClr val="accent1"/>
              </a:solidFill>
              <a:latin typeface="+mj-lt"/>
              <a:ea typeface="+mj-ea"/>
              <a:cs typeface="OPPOSans R" panose="00020600040101010101" pitchFamily="18" charset="-122"/>
            </a:endParaRPr>
          </a:p>
        </p:txBody>
      </p:sp>
      <p:sp>
        <p:nvSpPr>
          <p:cNvPr id="19" name="文本框 18"/>
          <p:cNvSpPr txBox="1"/>
          <p:nvPr/>
        </p:nvSpPr>
        <p:spPr>
          <a:xfrm>
            <a:off x="4818380" y="640715"/>
            <a:ext cx="6989445" cy="5709920"/>
          </a:xfrm>
          <a:prstGeom prst="rect">
            <a:avLst/>
          </a:prstGeom>
          <a:noFill/>
          <a:ln>
            <a:noFill/>
          </a:ln>
        </p:spPr>
        <p:txBody>
          <a:bodyPr wrap="square" lIns="0" tIns="0" rIns="0" bIns="0">
            <a:noAutofit/>
          </a:bodyPr>
          <a:lstStyle/>
          <a:p>
            <a:r>
              <a:rPr lang="en-US" altLang="zh-CN" dirty="0">
                <a:solidFill>
                  <a:schemeClr val="tx1">
                    <a:lumMod val="75000"/>
                    <a:lumOff val="25000"/>
                  </a:schemeClr>
                </a:solidFill>
                <a:cs typeface="OPPOSans R" panose="00020600040101010101" pitchFamily="18" charset="-122"/>
              </a:rPr>
              <a:t> </a:t>
            </a:r>
            <a:r>
              <a:rPr lang="en-US" altLang="zh-CN" dirty="0">
                <a:solidFill>
                  <a:schemeClr val="tx1"/>
                </a:solidFill>
                <a:effectLst>
                  <a:outerShdw blurRad="38100" dist="19050" dir="2700000" algn="tl" rotWithShape="0">
                    <a:schemeClr val="dk1">
                      <a:alpha val="40000"/>
                    </a:schemeClr>
                  </a:outerShdw>
                </a:effectLst>
                <a:cs typeface="OPPOSans R" panose="00020600040101010101" pitchFamily="18" charset="-122"/>
              </a:rPr>
              <a:t>We believe in transforming children's lives by changing </a:t>
            </a:r>
            <a:r>
              <a:rPr lang="en-US" altLang="zh-CN" b="1" dirty="0">
                <a:solidFill>
                  <a:schemeClr val="tx1"/>
                </a:solidFill>
                <a:effectLst>
                  <a:outerShdw blurRad="38100" dist="19050" dir="2700000" algn="tl" rotWithShape="0">
                    <a:schemeClr val="dk1">
                      <a:alpha val="40000"/>
                    </a:schemeClr>
                  </a:outerShdw>
                </a:effectLst>
                <a:cs typeface="OPPOSans R" panose="00020600040101010101" pitchFamily="18" charset="-122"/>
              </a:rPr>
              <a:t>maladaptive behavior</a:t>
            </a:r>
            <a:r>
              <a:rPr lang="en-US" altLang="zh-CN" dirty="0">
                <a:solidFill>
                  <a:schemeClr val="tx1"/>
                </a:solidFill>
                <a:effectLst>
                  <a:outerShdw blurRad="38100" dist="19050" dir="2700000" algn="tl" rotWithShape="0">
                    <a:schemeClr val="dk1">
                      <a:alpha val="40000"/>
                    </a:schemeClr>
                  </a:outerShdw>
                </a:effectLst>
                <a:cs typeface="OPPOSans R" panose="00020600040101010101" pitchFamily="18" charset="-122"/>
              </a:rPr>
              <a:t>, </a:t>
            </a:r>
            <a:r>
              <a:rPr lang="en-US" altLang="zh-CN" b="1" dirty="0">
                <a:solidFill>
                  <a:schemeClr val="tx1"/>
                </a:solidFill>
                <a:effectLst>
                  <a:outerShdw blurRad="38100" dist="19050" dir="2700000" algn="tl" rotWithShape="0">
                    <a:schemeClr val="dk1">
                      <a:alpha val="40000"/>
                    </a:schemeClr>
                  </a:outerShdw>
                </a:effectLst>
                <a:cs typeface="OPPOSans R" panose="00020600040101010101" pitchFamily="18" charset="-122"/>
              </a:rPr>
              <a:t>enhancing self-awareness</a:t>
            </a:r>
            <a:r>
              <a:rPr lang="en-US" altLang="zh-CN" dirty="0">
                <a:solidFill>
                  <a:schemeClr val="tx1"/>
                </a:solidFill>
                <a:effectLst>
                  <a:outerShdw blurRad="38100" dist="19050" dir="2700000" algn="tl" rotWithShape="0">
                    <a:schemeClr val="dk1">
                      <a:alpha val="40000"/>
                    </a:schemeClr>
                  </a:outerShdw>
                </a:effectLst>
                <a:cs typeface="OPPOSans R" panose="00020600040101010101" pitchFamily="18" charset="-122"/>
              </a:rPr>
              <a:t>, and taking a stance against social media addiction.</a:t>
            </a:r>
            <a:endParaRPr lang="en-US" altLang="zh-CN" dirty="0">
              <a:solidFill>
                <a:schemeClr val="tx1"/>
              </a:solidFill>
              <a:effectLst>
                <a:outerShdw blurRad="38100" dist="19050" dir="2700000" algn="tl" rotWithShape="0">
                  <a:schemeClr val="dk1">
                    <a:alpha val="40000"/>
                  </a:schemeClr>
                </a:outerShdw>
              </a:effectLst>
              <a:cs typeface="OPPOSans R" panose="00020600040101010101" pitchFamily="18" charset="-122"/>
            </a:endParaRPr>
          </a:p>
          <a:p>
            <a:r>
              <a:rPr lang="en-US" altLang="zh-CN" dirty="0">
                <a:solidFill>
                  <a:schemeClr val="tx1"/>
                </a:solidFill>
                <a:effectLst>
                  <a:outerShdw blurRad="38100" dist="19050" dir="2700000" algn="tl" rotWithShape="0">
                    <a:schemeClr val="dk1">
                      <a:alpha val="40000"/>
                    </a:schemeClr>
                  </a:outerShdw>
                </a:effectLst>
                <a:cs typeface="OPPOSans R" panose="00020600040101010101" pitchFamily="18" charset="-122"/>
              </a:rPr>
              <a:t>Our evidence-based methodology combines concepts of social human development and learning through engaging, fun elements like </a:t>
            </a:r>
            <a:r>
              <a:rPr lang="en-US" altLang="zh-CN" b="1" dirty="0">
                <a:solidFill>
                  <a:schemeClr val="tx1"/>
                </a:solidFill>
                <a:effectLst>
                  <a:outerShdw blurRad="38100" dist="19050" dir="2700000" algn="tl" rotWithShape="0">
                    <a:schemeClr val="dk1">
                      <a:alpha val="40000"/>
                    </a:schemeClr>
                  </a:outerShdw>
                </a:effectLst>
                <a:cs typeface="OPPOSans R" panose="00020600040101010101" pitchFamily="18" charset="-122"/>
              </a:rPr>
              <a:t>cartoons</a:t>
            </a:r>
            <a:r>
              <a:rPr lang="en-US" altLang="zh-CN" dirty="0">
                <a:solidFill>
                  <a:schemeClr val="tx1"/>
                </a:solidFill>
                <a:effectLst>
                  <a:outerShdw blurRad="38100" dist="19050" dir="2700000" algn="tl" rotWithShape="0">
                    <a:schemeClr val="dk1">
                      <a:alpha val="40000"/>
                    </a:schemeClr>
                  </a:outerShdw>
                </a:effectLst>
                <a:cs typeface="OPPOSans R" panose="00020600040101010101" pitchFamily="18" charset="-122"/>
              </a:rPr>
              <a:t>, </a:t>
            </a:r>
            <a:r>
              <a:rPr lang="en-US" altLang="zh-CN" b="1" dirty="0">
                <a:solidFill>
                  <a:schemeClr val="tx1"/>
                </a:solidFill>
                <a:effectLst>
                  <a:outerShdw blurRad="38100" dist="19050" dir="2700000" algn="tl" rotWithShape="0">
                    <a:schemeClr val="dk1">
                      <a:alpha val="40000"/>
                    </a:schemeClr>
                  </a:outerShdw>
                </a:effectLst>
                <a:cs typeface="OPPOSans R" panose="00020600040101010101" pitchFamily="18" charset="-122"/>
              </a:rPr>
              <a:t>games</a:t>
            </a:r>
            <a:r>
              <a:rPr lang="en-US" altLang="zh-CN" dirty="0">
                <a:solidFill>
                  <a:schemeClr val="tx1"/>
                </a:solidFill>
                <a:effectLst>
                  <a:outerShdw blurRad="38100" dist="19050" dir="2700000" algn="tl" rotWithShape="0">
                    <a:schemeClr val="dk1">
                      <a:alpha val="40000"/>
                    </a:schemeClr>
                  </a:outerShdw>
                </a:effectLst>
                <a:cs typeface="OPPOSans R" panose="00020600040101010101" pitchFamily="18" charset="-122"/>
              </a:rPr>
              <a:t>, </a:t>
            </a:r>
            <a:r>
              <a:rPr lang="en-US" altLang="zh-CN" b="1" dirty="0">
                <a:solidFill>
                  <a:schemeClr val="tx1"/>
                </a:solidFill>
                <a:effectLst>
                  <a:outerShdw blurRad="38100" dist="19050" dir="2700000" algn="tl" rotWithShape="0">
                    <a:schemeClr val="dk1">
                      <a:alpha val="40000"/>
                    </a:schemeClr>
                  </a:outerShdw>
                </a:effectLst>
                <a:cs typeface="OPPOSans R" panose="00020600040101010101" pitchFamily="18" charset="-122"/>
              </a:rPr>
              <a:t>books</a:t>
            </a:r>
            <a:r>
              <a:rPr lang="en-US" altLang="zh-CN" dirty="0">
                <a:solidFill>
                  <a:schemeClr val="tx1"/>
                </a:solidFill>
                <a:effectLst>
                  <a:outerShdw blurRad="38100" dist="19050" dir="2700000" algn="tl" rotWithShape="0">
                    <a:schemeClr val="dk1">
                      <a:alpha val="40000"/>
                    </a:schemeClr>
                  </a:outerShdw>
                </a:effectLst>
                <a:cs typeface="OPPOSans R" panose="00020600040101010101" pitchFamily="18" charset="-122"/>
              </a:rPr>
              <a:t>, and </a:t>
            </a:r>
            <a:r>
              <a:rPr lang="en-US" altLang="zh-CN" b="1" dirty="0">
                <a:solidFill>
                  <a:schemeClr val="tx1"/>
                </a:solidFill>
                <a:effectLst>
                  <a:outerShdw blurRad="38100" dist="19050" dir="2700000" algn="tl" rotWithShape="0">
                    <a:schemeClr val="dk1">
                      <a:alpha val="40000"/>
                    </a:schemeClr>
                  </a:outerShdw>
                </a:effectLst>
                <a:cs typeface="OPPOSans R" panose="00020600040101010101" pitchFamily="18" charset="-122"/>
              </a:rPr>
              <a:t>videos</a:t>
            </a:r>
            <a:r>
              <a:rPr lang="en-US" altLang="zh-CN" dirty="0">
                <a:solidFill>
                  <a:schemeClr val="tx1"/>
                </a:solidFill>
                <a:effectLst>
                  <a:outerShdw blurRad="38100" dist="19050" dir="2700000" algn="tl" rotWithShape="0">
                    <a:schemeClr val="dk1">
                      <a:alpha val="40000"/>
                    </a:schemeClr>
                  </a:outerShdw>
                </a:effectLst>
                <a:cs typeface="OPPOSans R" panose="00020600040101010101" pitchFamily="18" charset="-122"/>
              </a:rPr>
              <a:t>.</a:t>
            </a:r>
            <a:endParaRPr lang="en-US" altLang="zh-CN" dirty="0">
              <a:solidFill>
                <a:schemeClr val="tx1"/>
              </a:solidFill>
              <a:effectLst>
                <a:outerShdw blurRad="38100" dist="19050" dir="2700000" algn="tl" rotWithShape="0">
                  <a:schemeClr val="dk1">
                    <a:alpha val="40000"/>
                  </a:schemeClr>
                </a:outerShdw>
              </a:effectLst>
              <a:cs typeface="OPPOSans R" panose="00020600040101010101" pitchFamily="18" charset="-122"/>
            </a:endParaRPr>
          </a:p>
          <a:p>
            <a:endParaRPr lang="en-US" altLang="zh-CN" dirty="0">
              <a:solidFill>
                <a:schemeClr val="tx1"/>
              </a:solidFill>
              <a:effectLst>
                <a:outerShdw blurRad="38100" dist="19050" dir="2700000" algn="tl" rotWithShape="0">
                  <a:schemeClr val="dk1">
                    <a:alpha val="40000"/>
                  </a:schemeClr>
                </a:outerShdw>
              </a:effectLst>
              <a:cs typeface="OPPOSans R" panose="00020600040101010101" pitchFamily="18" charset="-122"/>
            </a:endParaRPr>
          </a:p>
          <a:p>
            <a:r>
              <a:rPr lang="en-US" altLang="zh-CN" dirty="0">
                <a:solidFill>
                  <a:schemeClr val="tx1"/>
                </a:solidFill>
                <a:effectLst>
                  <a:outerShdw blurRad="38100" dist="19050" dir="2700000" algn="tl" rotWithShape="0">
                    <a:schemeClr val="dk1">
                      <a:alpha val="40000"/>
                    </a:schemeClr>
                  </a:outerShdw>
                </a:effectLst>
                <a:cs typeface="OPPOSans R" panose="00020600040101010101" pitchFamily="18" charset="-122"/>
              </a:rPr>
              <a:t>But “Generation Z” are struggling a lots with stress, anxiety that lead to severe depression and this result in criminal activities more times than not. So, </a:t>
            </a:r>
            <a:r>
              <a:rPr lang="en-US" altLang="zh-CN" b="1" dirty="0">
                <a:solidFill>
                  <a:schemeClr val="tx1"/>
                </a:solidFill>
                <a:effectLst>
                  <a:outerShdw blurRad="38100" dist="19050" dir="2700000" algn="tl" rotWithShape="0">
                    <a:schemeClr val="dk1">
                      <a:alpha val="40000"/>
                    </a:schemeClr>
                  </a:outerShdw>
                </a:effectLst>
                <a:cs typeface="OPPOSans R" panose="00020600040101010101" pitchFamily="18" charset="-122"/>
              </a:rPr>
              <a:t>What is the Solution??</a:t>
            </a:r>
            <a:endParaRPr lang="en-US" altLang="zh-CN" dirty="0">
              <a:solidFill>
                <a:schemeClr val="tx1"/>
              </a:solidFill>
              <a:effectLst>
                <a:outerShdw blurRad="38100" dist="19050" dir="2700000" algn="tl" rotWithShape="0">
                  <a:schemeClr val="dk1">
                    <a:alpha val="40000"/>
                  </a:schemeClr>
                </a:outerShdw>
              </a:effectLst>
              <a:cs typeface="OPPOSans R" panose="00020600040101010101" pitchFamily="18" charset="-122"/>
            </a:endParaRPr>
          </a:p>
          <a:p>
            <a:endParaRPr lang="en-US" altLang="zh-CN" dirty="0">
              <a:solidFill>
                <a:schemeClr val="tx1">
                  <a:lumMod val="75000"/>
                  <a:lumOff val="25000"/>
                </a:schemeClr>
              </a:solidFill>
              <a:cs typeface="OPPOSans R" panose="00020600040101010101" pitchFamily="18" charset="-122"/>
            </a:endParaRPr>
          </a:p>
          <a:p>
            <a:r>
              <a:rPr lang="en-US" altLang="zh-CN" dirty="0">
                <a:solidFill>
                  <a:schemeClr val="tx1">
                    <a:lumMod val="75000"/>
                    <a:lumOff val="25000"/>
                  </a:schemeClr>
                </a:solidFill>
                <a:cs typeface="OPPOSans R" panose="00020600040101010101" pitchFamily="18" charset="-122"/>
              </a:rPr>
              <a:t>  </a:t>
            </a:r>
            <a:endParaRPr lang="en-US" altLang="zh-CN" dirty="0">
              <a:solidFill>
                <a:schemeClr val="tx1">
                  <a:lumMod val="75000"/>
                  <a:lumOff val="25000"/>
                </a:schemeClr>
              </a:solidFill>
              <a:cs typeface="OPPOSans R" panose="00020600040101010101" pitchFamily="18" charset="-122"/>
            </a:endParaRPr>
          </a:p>
          <a:p>
            <a:endParaRPr lang="en-US" altLang="zh-CN" dirty="0">
              <a:solidFill>
                <a:schemeClr val="tx1">
                  <a:lumMod val="75000"/>
                  <a:lumOff val="25000"/>
                </a:schemeClr>
              </a:solidFill>
              <a:cs typeface="OPPOSans R" panose="00020600040101010101" pitchFamily="18" charset="-122"/>
            </a:endParaRPr>
          </a:p>
          <a:p>
            <a:r>
              <a:rPr lang="en-US" altLang="zh-CN" dirty="0">
                <a:solidFill>
                  <a:schemeClr val="tx1">
                    <a:lumMod val="75000"/>
                    <a:lumOff val="25000"/>
                  </a:schemeClr>
                </a:solidFill>
                <a:cs typeface="OPPOSans R" panose="00020600040101010101" pitchFamily="18" charset="-122"/>
              </a:rPr>
              <a:t>                       </a:t>
            </a:r>
            <a:endParaRPr lang="en-US" altLang="zh-CN" dirty="0">
              <a:solidFill>
                <a:schemeClr val="tx1">
                  <a:lumMod val="75000"/>
                  <a:lumOff val="25000"/>
                </a:schemeClr>
              </a:solidFill>
              <a:cs typeface="OPPOSans R" panose="00020600040101010101" pitchFamily="18" charset="-122"/>
            </a:endParaRPr>
          </a:p>
          <a:p>
            <a:endParaRPr lang="en-US" altLang="zh-CN" dirty="0">
              <a:solidFill>
                <a:schemeClr val="tx1">
                  <a:lumMod val="75000"/>
                  <a:lumOff val="25000"/>
                </a:schemeClr>
              </a:solidFill>
              <a:cs typeface="OPPOSans R" panose="00020600040101010101" pitchFamily="18" charset="-122"/>
            </a:endParaRPr>
          </a:p>
          <a:p>
            <a:endParaRPr lang="en-US" altLang="zh-CN" dirty="0">
              <a:solidFill>
                <a:schemeClr val="tx1">
                  <a:lumMod val="75000"/>
                  <a:lumOff val="25000"/>
                </a:schemeClr>
              </a:solidFill>
              <a:cs typeface="OPPOSans R" panose="00020600040101010101" pitchFamily="18" charset="-122"/>
            </a:endParaRPr>
          </a:p>
          <a:p>
            <a:endParaRPr lang="en-US" altLang="zh-CN" dirty="0">
              <a:solidFill>
                <a:schemeClr val="tx1">
                  <a:lumMod val="75000"/>
                  <a:lumOff val="25000"/>
                </a:schemeClr>
              </a:solidFill>
              <a:cs typeface="OPPOSans R" panose="00020600040101010101" pitchFamily="18" charset="-122"/>
            </a:endParaRPr>
          </a:p>
          <a:p>
            <a:endParaRPr lang="en-US" altLang="zh-CN" dirty="0">
              <a:solidFill>
                <a:schemeClr val="tx1">
                  <a:lumMod val="75000"/>
                  <a:lumOff val="25000"/>
                </a:schemeClr>
              </a:solidFill>
              <a:cs typeface="OPPOSans R" panose="00020600040101010101" pitchFamily="18" charset="-122"/>
            </a:endParaRPr>
          </a:p>
        </p:txBody>
      </p:sp>
      <p:pic>
        <p:nvPicPr>
          <p:cNvPr id="104" name="Picture 103"/>
          <p:cNvPicPr/>
          <p:nvPr/>
        </p:nvPicPr>
        <p:blipFill>
          <a:blip r:embed="rId2"/>
          <a:stretch>
            <a:fillRect/>
          </a:stretch>
        </p:blipFill>
        <p:spPr>
          <a:xfrm>
            <a:off x="198120" y="1995170"/>
            <a:ext cx="3874770" cy="3515995"/>
          </a:xfrm>
          <a:prstGeom prst="rect">
            <a:avLst/>
          </a:prstGeom>
          <a:noFill/>
          <a:ln w="9525">
            <a:solidFill>
              <a:schemeClr val="tx1"/>
            </a:solidFill>
          </a:ln>
        </p:spPr>
      </p:pic>
      <p:pic>
        <p:nvPicPr>
          <p:cNvPr id="105" name="Picture 104"/>
          <p:cNvPicPr/>
          <p:nvPr/>
        </p:nvPicPr>
        <p:blipFill>
          <a:blip r:embed="rId3"/>
          <a:stretch>
            <a:fillRect/>
          </a:stretch>
        </p:blipFill>
        <p:spPr>
          <a:xfrm>
            <a:off x="4813935" y="3425190"/>
            <a:ext cx="2552065" cy="3138805"/>
          </a:xfrm>
          <a:prstGeom prst="rect">
            <a:avLst/>
          </a:prstGeom>
          <a:noFill/>
          <a:ln w="9525">
            <a:solidFill>
              <a:schemeClr val="tx1"/>
            </a:solidFill>
          </a:ln>
        </p:spPr>
      </p:pic>
      <p:sp>
        <p:nvSpPr>
          <p:cNvPr id="8" name="Right Arrow 7"/>
          <p:cNvSpPr/>
          <p:nvPr/>
        </p:nvSpPr>
        <p:spPr>
          <a:xfrm>
            <a:off x="7703185" y="5113020"/>
            <a:ext cx="903605" cy="237490"/>
          </a:xfrm>
          <a:prstGeom prst="rightArrow">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en-US"/>
          </a:p>
        </p:txBody>
      </p:sp>
      <p:pic>
        <p:nvPicPr>
          <p:cNvPr id="12" name="Picture 11"/>
          <p:cNvPicPr>
            <a:picLocks noChangeAspect="1"/>
          </p:cNvPicPr>
          <p:nvPr/>
        </p:nvPicPr>
        <p:blipFill>
          <a:blip r:embed="rId4"/>
          <a:stretch>
            <a:fillRect/>
          </a:stretch>
        </p:blipFill>
        <p:spPr>
          <a:xfrm>
            <a:off x="8943975" y="3425190"/>
            <a:ext cx="2394585" cy="3183255"/>
          </a:xfrm>
          <a:prstGeom prst="rect">
            <a:avLst/>
          </a:prstGeom>
          <a:ln>
            <a:solidFill>
              <a:schemeClr val="tx1"/>
            </a:solidFill>
          </a:ln>
        </p:spPr>
      </p:pic>
      <p:pic>
        <p:nvPicPr>
          <p:cNvPr id="7" name="Picture 6" descr="logo"/>
          <p:cNvPicPr>
            <a:picLocks noChangeAspect="1"/>
          </p:cNvPicPr>
          <p:nvPr/>
        </p:nvPicPr>
        <p:blipFill>
          <a:blip r:embed="rId5"/>
          <a:stretch>
            <a:fillRect/>
          </a:stretch>
        </p:blipFill>
        <p:spPr>
          <a:xfrm>
            <a:off x="9151620" y="-8255"/>
            <a:ext cx="2872105" cy="951865"/>
          </a:xfrm>
          <a:prstGeom prst="rect">
            <a:avLst/>
          </a:prstGeom>
        </p:spPr>
      </p:pic>
      <p:sp>
        <p:nvSpPr>
          <p:cNvPr id="9" name="矩形 13"/>
          <p:cNvSpPr/>
          <p:nvPr/>
        </p:nvSpPr>
        <p:spPr>
          <a:xfrm>
            <a:off x="4312285" y="6677660"/>
            <a:ext cx="7867015" cy="19431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sp>
        <p:nvSpPr>
          <p:cNvPr id="11" name="矩形 13"/>
          <p:cNvSpPr/>
          <p:nvPr/>
        </p:nvSpPr>
        <p:spPr>
          <a:xfrm rot="5400000">
            <a:off x="8784590" y="3282950"/>
            <a:ext cx="6528435" cy="26162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sp>
        <p:nvSpPr>
          <p:cNvPr id="14" name="矩形 13"/>
          <p:cNvSpPr/>
          <p:nvPr/>
        </p:nvSpPr>
        <p:spPr>
          <a:xfrm>
            <a:off x="4312285" y="0"/>
            <a:ext cx="7867015" cy="2622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sp>
        <p:nvSpPr>
          <p:cNvPr id="15" name="矩形 13"/>
          <p:cNvSpPr/>
          <p:nvPr/>
        </p:nvSpPr>
        <p:spPr>
          <a:xfrm rot="5400000">
            <a:off x="1185545" y="3395345"/>
            <a:ext cx="6528435" cy="26162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矩形 1"/>
          <p:cNvSpPr/>
          <p:nvPr/>
        </p:nvSpPr>
        <p:spPr>
          <a:xfrm>
            <a:off x="0" y="0"/>
            <a:ext cx="4532630" cy="6858000"/>
          </a:xfrm>
          <a:prstGeom prst="rect">
            <a:avLst/>
          </a:prstGeom>
          <a:solidFill>
            <a:srgbClr val="F8843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sp>
        <p:nvSpPr>
          <p:cNvPr id="2" name="Text Box 1"/>
          <p:cNvSpPr txBox="1"/>
          <p:nvPr/>
        </p:nvSpPr>
        <p:spPr>
          <a:xfrm>
            <a:off x="5081270" y="751205"/>
            <a:ext cx="6297930" cy="3823335"/>
          </a:xfrm>
          <a:prstGeom prst="rect">
            <a:avLst/>
          </a:prstGeom>
          <a:noFill/>
        </p:spPr>
        <p:txBody>
          <a:bodyPr wrap="square" rtlCol="0" anchor="t">
            <a:noAutofit/>
          </a:bodyPr>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effectLst>
                  <a:outerShdw blurRad="38100" dist="19050" dir="2700000" algn="tl" rotWithShape="0">
                    <a:schemeClr val="dk1">
                      <a:alpha val="40000"/>
                    </a:schemeClr>
                  </a:outerShdw>
                </a:effectLst>
                <a:cs typeface="OPPOSans R" panose="00020600040101010101" pitchFamily="18" charset="-122"/>
                <a:sym typeface="+mn-ea"/>
              </a:rPr>
              <a:t>We discover the product SPEAK EASY.Through our in-depth workshops, we provide resources that foster social interactions, healthy reactions, and forming lasting friendships. We're here to support children, teenagers, and adults as they navigate life's challenges. </a:t>
            </a:r>
            <a:endParaRPr lang="en-US" altLang="zh-CN" sz="1800" dirty="0">
              <a:solidFill>
                <a:schemeClr val="tx1"/>
              </a:solidFill>
              <a:effectLst>
                <a:outerShdw blurRad="38100" dist="19050" dir="2700000" algn="tl" rotWithShape="0">
                  <a:schemeClr val="dk1">
                    <a:alpha val="40000"/>
                  </a:schemeClr>
                </a:outerShdw>
              </a:effectLst>
              <a:latin typeface="+mn-lt"/>
              <a:cs typeface="OPPOSans R" panose="00020600040101010101" pitchFamily="18" charset="-122"/>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effectLst>
                <a:outerShdw blurRad="38100" dist="19050" dir="2700000" algn="tl" rotWithShape="0">
                  <a:schemeClr val="dk1">
                    <a:alpha val="40000"/>
                  </a:schemeClr>
                </a:outerShdw>
              </a:effectLst>
              <a:cs typeface="OPPOSans R" panose="00020600040101010101" pitchFamily="18" charset="-122"/>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effectLst>
                  <a:outerShdw blurRad="38100" dist="19050" dir="2700000" algn="tl" rotWithShape="0">
                    <a:schemeClr val="dk1">
                      <a:alpha val="40000"/>
                    </a:schemeClr>
                  </a:outerShdw>
                </a:effectLst>
                <a:cs typeface="OPPOSans R" panose="00020600040101010101" pitchFamily="18" charset="-122"/>
                <a:sym typeface="+mn-ea"/>
              </a:rPr>
              <a:t>Active Listener’s is a website which we are launching by the first week of August. Through Speak Easy therapy session, kids and parents can go through our website and can freely speak with our Psychologist. This will improve soft skills and hard skills of a child.</a:t>
            </a:r>
            <a:endParaRPr lang="en-US" altLang="zh-CN" dirty="0">
              <a:effectLst>
                <a:outerShdw blurRad="38100" dist="19050" dir="2700000" algn="tl" rotWithShape="0">
                  <a:schemeClr val="dk1">
                    <a:alpha val="40000"/>
                  </a:schemeClr>
                </a:outerShdw>
              </a:effectLst>
              <a:cs typeface="OPPOSans R" panose="00020600040101010101" pitchFamily="18" charset="-122"/>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effectLst>
                <a:outerShdw blurRad="38100" dist="19050" dir="2700000" algn="tl" rotWithShape="0">
                  <a:schemeClr val="dk1">
                    <a:alpha val="40000"/>
                  </a:schemeClr>
                </a:outerShdw>
              </a:effectLst>
              <a:cs typeface="OPPOSans R" panose="00020600040101010101" pitchFamily="18" charset="-122"/>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effectLst>
                  <a:outerShdw blurRad="38100" dist="19050" dir="2700000" algn="tl" rotWithShape="0">
                    <a:schemeClr val="dk1">
                      <a:alpha val="40000"/>
                    </a:schemeClr>
                  </a:outerShdw>
                </a:effectLst>
                <a:cs typeface="OPPOSans R" panose="00020600040101010101" pitchFamily="18" charset="-122"/>
                <a:sym typeface="+mn-ea"/>
              </a:rPr>
              <a:t>Illustrated video is attached.</a:t>
            </a:r>
            <a:endParaRPr lang="en-US" altLang="zh-CN" dirty="0">
              <a:effectLst>
                <a:outerShdw blurRad="38100" dist="19050" dir="2700000" algn="tl" rotWithShape="0">
                  <a:schemeClr val="dk1">
                    <a:alpha val="40000"/>
                  </a:schemeClr>
                </a:outerShdw>
              </a:effectLst>
              <a:cs typeface="OPPOSans R" panose="00020600040101010101" pitchFamily="18" charset="-122"/>
              <a:sym typeface="+mn-ea"/>
            </a:endParaRPr>
          </a:p>
        </p:txBody>
      </p:sp>
      <p:pic>
        <p:nvPicPr>
          <p:cNvPr id="8" name="Picture 7" descr="Speak"/>
          <p:cNvPicPr>
            <a:picLocks noChangeAspect="1"/>
          </p:cNvPicPr>
          <p:nvPr/>
        </p:nvPicPr>
        <p:blipFill>
          <a:blip r:embed="rId1"/>
          <a:srcRect l="4133" t="5308" r="5113" b="11793"/>
          <a:stretch>
            <a:fillRect/>
          </a:stretch>
        </p:blipFill>
        <p:spPr>
          <a:xfrm>
            <a:off x="204470" y="1026160"/>
            <a:ext cx="4114165" cy="3952875"/>
          </a:xfrm>
          <a:prstGeom prst="rect">
            <a:avLst/>
          </a:prstGeom>
          <a:ln>
            <a:solidFill>
              <a:schemeClr val="tx1">
                <a:alpha val="0"/>
              </a:schemeClr>
            </a:solidFill>
          </a:ln>
        </p:spPr>
      </p:pic>
      <p:pic>
        <p:nvPicPr>
          <p:cNvPr id="3" name="Speak Easy">
            <a:hlinkClick r:id="" action="ppaction://media"/>
          </p:cNvPr>
          <p:cNvPicPr/>
          <p:nvPr>
            <a:videoFile r:link="rId2"/>
            <p:extLst>
              <p:ext uri="{DAA4B4D4-6D71-4841-9C94-3DE7FCFB9230}">
                <p14:media xmlns:p14="http://schemas.microsoft.com/office/powerpoint/2010/main" r:embed="rId3">
                  <p14:trim st="2775.000000"/>
                </p14:media>
              </p:ext>
            </p:extLst>
            <p:custDataLst>
              <p:tags r:id="rId4"/>
            </p:custDataLst>
          </p:nvPr>
        </p:nvPicPr>
        <p:blipFill>
          <a:blip r:embed="rId5"/>
          <a:stretch>
            <a:fillRect/>
          </a:stretch>
        </p:blipFill>
        <p:spPr>
          <a:xfrm>
            <a:off x="5081270" y="4367530"/>
            <a:ext cx="5804535" cy="2282190"/>
          </a:xfrm>
          <a:prstGeom prst="rect">
            <a:avLst/>
          </a:prstGeom>
          <a:ln>
            <a:solidFill>
              <a:schemeClr val="tx1"/>
            </a:solidFill>
          </a:ln>
        </p:spPr>
      </p:pic>
      <p:sp>
        <p:nvSpPr>
          <p:cNvPr id="9" name="矩形 13"/>
          <p:cNvSpPr/>
          <p:nvPr/>
        </p:nvSpPr>
        <p:spPr>
          <a:xfrm>
            <a:off x="4532630" y="6677660"/>
            <a:ext cx="7646670" cy="1803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sp>
        <p:nvSpPr>
          <p:cNvPr id="11" name="矩形 13"/>
          <p:cNvSpPr/>
          <p:nvPr/>
        </p:nvSpPr>
        <p:spPr>
          <a:xfrm rot="5400000">
            <a:off x="8784590" y="3282950"/>
            <a:ext cx="6528435" cy="26162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sp>
        <p:nvSpPr>
          <p:cNvPr id="14" name="矩形 13"/>
          <p:cNvSpPr/>
          <p:nvPr/>
        </p:nvSpPr>
        <p:spPr>
          <a:xfrm>
            <a:off x="4532630" y="0"/>
            <a:ext cx="7646670" cy="2844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sp>
        <p:nvSpPr>
          <p:cNvPr id="15" name="矩形 13"/>
          <p:cNvSpPr/>
          <p:nvPr/>
        </p:nvSpPr>
        <p:spPr>
          <a:xfrm rot="5400000">
            <a:off x="1374140" y="3450590"/>
            <a:ext cx="6573520" cy="24193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pic>
        <p:nvPicPr>
          <p:cNvPr id="7" name="Picture 6" descr="logo"/>
          <p:cNvPicPr>
            <a:picLocks noChangeAspect="1"/>
          </p:cNvPicPr>
          <p:nvPr/>
        </p:nvPicPr>
        <p:blipFill>
          <a:blip r:embed="rId6"/>
          <a:stretch>
            <a:fillRect/>
          </a:stretch>
        </p:blipFill>
        <p:spPr>
          <a:xfrm>
            <a:off x="9151620" y="74295"/>
            <a:ext cx="2872105" cy="9518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5662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0">
              <p:cMediaNode vol="90000">
                <p:cTn id="7" fill="hold" display="1">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a close up of a white marble surface"/>
          <p:cNvPicPr>
            <a:picLocks noChangeAspect="1" noChangeArrowheads="1"/>
          </p:cNvPicPr>
          <p:nvPr/>
        </p:nvPicPr>
        <p:blipFill>
          <a:blip r:embed="rId1">
            <a:alphaModFix amt="35000"/>
            <a:extLst>
              <a:ext uri="{28A0092B-C50C-407E-A947-70E740481C1C}">
                <a14:useLocalDpi xmlns:a14="http://schemas.microsoft.com/office/drawing/2010/main" val="0"/>
              </a:ext>
            </a:extLst>
          </a:blip>
          <a:srcRect l="9414" r="6211"/>
          <a:stretch>
            <a:fillRect/>
          </a:stretch>
        </p:blipFill>
        <p:spPr bwMode="auto">
          <a:xfrm rot="16200000">
            <a:off x="2667000" y="-2667000"/>
            <a:ext cx="6858000" cy="12192000"/>
          </a:xfrm>
          <a:custGeom>
            <a:avLst/>
            <a:gdLst>
              <a:gd name="connsiteX0" fmla="*/ 6858000 w 6858000"/>
              <a:gd name="connsiteY0" fmla="*/ 0 h 12192000"/>
              <a:gd name="connsiteX1" fmla="*/ 6858000 w 6858000"/>
              <a:gd name="connsiteY1" fmla="*/ 12192000 h 12192000"/>
              <a:gd name="connsiteX2" fmla="*/ 0 w 6858000"/>
              <a:gd name="connsiteY2" fmla="*/ 12192000 h 12192000"/>
              <a:gd name="connsiteX3" fmla="*/ 0 w 6858000"/>
              <a:gd name="connsiteY3" fmla="*/ 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6858000" y="0"/>
                </a:moveTo>
                <a:lnTo>
                  <a:pt x="6858000" y="12192000"/>
                </a:lnTo>
                <a:lnTo>
                  <a:pt x="0" y="12192000"/>
                </a:lnTo>
                <a:lnTo>
                  <a:pt x="0" y="0"/>
                </a:lnTo>
                <a:close/>
              </a:path>
            </a:pathLst>
          </a:custGeom>
          <a:noFill/>
          <a:extLst>
            <a:ext uri="{909E8E84-426E-40DD-AFC4-6F175D3DCCD1}">
              <a14:hiddenFill xmlns:a14="http://schemas.microsoft.com/office/drawing/2010/main">
                <a:solidFill>
                  <a:srgbClr val="FFFFFF"/>
                </a:solidFill>
              </a14:hiddenFill>
            </a:ext>
          </a:extLst>
        </p:spPr>
      </p:pic>
      <p:sp>
        <p:nvSpPr>
          <p:cNvPr id="35" name="文本框 34"/>
          <p:cNvSpPr txBox="1"/>
          <p:nvPr/>
        </p:nvSpPr>
        <p:spPr>
          <a:xfrm>
            <a:off x="487045" y="646430"/>
            <a:ext cx="6045200" cy="1114425"/>
          </a:xfrm>
          <a:prstGeom prst="rect">
            <a:avLst/>
          </a:prstGeom>
          <a:solidFill>
            <a:schemeClr val="accent1">
              <a:lumMod val="20000"/>
              <a:lumOff val="80000"/>
            </a:schemeClr>
          </a:solidFill>
        </p:spPr>
        <p:txBody>
          <a:bodyPr wrap="square" lIns="0" tIns="0" rIns="0" bIns="0">
            <a:noAutofit/>
          </a:bodyPr>
          <a:lstStyle>
            <a:defPPr>
              <a:defRPr lang="en-US"/>
            </a:defPPr>
            <a:lvl1pPr>
              <a:defRPr sz="2800">
                <a:gradFill>
                  <a:gsLst>
                    <a:gs pos="0">
                      <a:schemeClr val="bg1"/>
                    </a:gs>
                    <a:gs pos="100000">
                      <a:schemeClr val="accent1">
                        <a:lumMod val="25000"/>
                        <a:lumOff val="75000"/>
                      </a:schemeClr>
                    </a:gs>
                  </a:gsLst>
                  <a:lin ang="5400000" scaled="1"/>
                </a:gradFill>
                <a:effectLst/>
                <a:latin typeface="+mj-lt"/>
                <a:cs typeface="Outfit"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5400" dirty="0">
                <a:ln>
                  <a:solidFill>
                    <a:schemeClr val="tx1"/>
                  </a:solidFill>
                </a:ln>
                <a:solidFill>
                  <a:schemeClr val="accent1"/>
                </a:solidFill>
                <a:cs typeface="OPPOSans R" panose="00020600040101010101" pitchFamily="18" charset="-122"/>
              </a:rPr>
              <a:t> Pain Points</a:t>
            </a:r>
            <a:endParaRPr lang="en-US" altLang="zh-CN" sz="5400" dirty="0">
              <a:ln>
                <a:solidFill>
                  <a:schemeClr val="tx1"/>
                </a:solidFill>
              </a:ln>
              <a:solidFill>
                <a:schemeClr val="accent1"/>
              </a:solidFill>
              <a:cs typeface="OPPOSans R" panose="00020600040101010101" pitchFamily="18" charset="-122"/>
            </a:endParaRPr>
          </a:p>
        </p:txBody>
      </p:sp>
      <p:sp>
        <p:nvSpPr>
          <p:cNvPr id="2" name="矩形 1"/>
          <p:cNvSpPr/>
          <p:nvPr/>
        </p:nvSpPr>
        <p:spPr>
          <a:xfrm>
            <a:off x="7867650" y="0"/>
            <a:ext cx="4324350" cy="6858000"/>
          </a:xfrm>
          <a:prstGeom prst="rect">
            <a:avLst/>
          </a:prstGeom>
          <a:solidFill>
            <a:srgbClr val="F8843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POSans R" panose="00020600040101010101" pitchFamily="18" charset="-122"/>
            </a:endParaRPr>
          </a:p>
        </p:txBody>
      </p:sp>
      <p:sp>
        <p:nvSpPr>
          <p:cNvPr id="3" name="文本框 2"/>
          <p:cNvSpPr txBox="1"/>
          <p:nvPr/>
        </p:nvSpPr>
        <p:spPr>
          <a:xfrm>
            <a:off x="7925481" y="-135594"/>
            <a:ext cx="4761137" cy="923290"/>
          </a:xfrm>
          <a:prstGeom prst="rect">
            <a:avLst/>
          </a:prstGeom>
          <a:noFill/>
        </p:spPr>
        <p:txBody>
          <a:bodyPr wrap="square" lIns="0" tIns="0" rIns="0" bIns="0">
            <a:spAutoFit/>
          </a:bodyPr>
          <a:lstStyle/>
          <a:p>
            <a:r>
              <a:rPr lang="en-US" altLang="zh-CN" sz="6000" dirty="0">
                <a:ln w="3175">
                  <a:solidFill>
                    <a:schemeClr val="bg1">
                      <a:alpha val="40000"/>
                    </a:schemeClr>
                  </a:solidFill>
                </a:ln>
                <a:solidFill>
                  <a:schemeClr val="accent1"/>
                </a:solidFill>
                <a:latin typeface="+mj-lt"/>
                <a:ea typeface="+mj-ea"/>
                <a:cs typeface="OPPOSans R" panose="00020600040101010101" pitchFamily="18" charset="-122"/>
              </a:rPr>
              <a:t> </a:t>
            </a:r>
            <a:endParaRPr lang="en-US" altLang="zh-CN" sz="3600" dirty="0">
              <a:ln w="3175">
                <a:solidFill>
                  <a:schemeClr val="bg1">
                    <a:alpha val="40000"/>
                  </a:schemeClr>
                </a:solidFill>
              </a:ln>
              <a:solidFill>
                <a:schemeClr val="accent1"/>
              </a:solidFill>
              <a:latin typeface="+mj-lt"/>
              <a:ea typeface="+mj-ea"/>
              <a:cs typeface="OPPOSans R" panose="00020600040101010101" pitchFamily="18" charset="-122"/>
            </a:endParaRPr>
          </a:p>
        </p:txBody>
      </p:sp>
      <p:sp>
        <p:nvSpPr>
          <p:cNvPr id="5" name="文本框 4"/>
          <p:cNvSpPr txBox="1"/>
          <p:nvPr/>
        </p:nvSpPr>
        <p:spPr>
          <a:xfrm>
            <a:off x="8147685" y="787400"/>
            <a:ext cx="3415665" cy="461645"/>
          </a:xfrm>
          <a:prstGeom prst="rect">
            <a:avLst/>
          </a:prstGeom>
          <a:noFill/>
        </p:spPr>
        <p:txBody>
          <a:bodyPr wrap="square" lIns="0" tIns="0" rIns="0" bIns="0">
            <a:spAutoFit/>
          </a:bodyPr>
          <a:lstStyle/>
          <a:p>
            <a:r>
              <a:rPr lang="en-US" altLang="zh-CN" sz="3000" dirty="0">
                <a:effectLst>
                  <a:outerShdw blurRad="38100" dist="19050" dir="2700000" algn="tl" rotWithShape="0">
                    <a:schemeClr val="dk1">
                      <a:alpha val="40000"/>
                    </a:schemeClr>
                  </a:outerShdw>
                </a:effectLst>
                <a:latin typeface="+mj-lt"/>
                <a:ea typeface="+mj-ea"/>
                <a:cs typeface="OPPOSans R" panose="00020600040101010101" pitchFamily="18" charset="-122"/>
              </a:rPr>
              <a:t>     </a:t>
            </a:r>
            <a:r>
              <a:rPr lang="en-US" altLang="zh-CN" sz="3000" b="1" dirty="0">
                <a:effectLst>
                  <a:outerShdw blurRad="38100" dist="19050" dir="2700000" algn="tl" rotWithShape="0">
                    <a:schemeClr val="dk1">
                      <a:alpha val="40000"/>
                    </a:schemeClr>
                  </a:outerShdw>
                </a:effectLst>
                <a:latin typeface="+mj-lt"/>
                <a:ea typeface="+mj-ea"/>
                <a:cs typeface="OPPOSans R" panose="00020600040101010101" pitchFamily="18" charset="-122"/>
              </a:rPr>
              <a:t>OBJECTIVES</a:t>
            </a:r>
            <a:endParaRPr lang="en-US" altLang="zh-CN" sz="3000" b="1" dirty="0">
              <a:effectLst>
                <a:outerShdw blurRad="38100" dist="19050" dir="2700000" algn="tl" rotWithShape="0">
                  <a:schemeClr val="dk1">
                    <a:alpha val="40000"/>
                  </a:schemeClr>
                </a:outerShdw>
              </a:effectLst>
              <a:latin typeface="+mj-lt"/>
              <a:ea typeface="+mj-ea"/>
              <a:cs typeface="OPPOSans R" panose="00020600040101010101" pitchFamily="18" charset="-122"/>
            </a:endParaRPr>
          </a:p>
        </p:txBody>
      </p:sp>
      <p:sp>
        <p:nvSpPr>
          <p:cNvPr id="6" name="文本框 5"/>
          <p:cNvSpPr txBox="1"/>
          <p:nvPr/>
        </p:nvSpPr>
        <p:spPr>
          <a:xfrm>
            <a:off x="481965" y="2970530"/>
            <a:ext cx="4267200" cy="1527175"/>
          </a:xfrm>
          <a:prstGeom prst="rect">
            <a:avLst/>
          </a:prstGeom>
          <a:noFill/>
        </p:spPr>
        <p:txBody>
          <a:bodyPr wrap="square" lIns="0" tIns="0" rIns="0" bIns="0">
            <a:noAutofit/>
          </a:bodyPr>
          <a:lstStyle/>
          <a:p>
            <a:r>
              <a:rPr lang="en-US" altLang="zh-CN" dirty="0">
                <a:effectLst>
                  <a:outerShdw blurRad="38100" dist="19050" dir="2700000" algn="tl" rotWithShape="0">
                    <a:schemeClr val="dk1">
                      <a:alpha val="40000"/>
                    </a:schemeClr>
                  </a:outerShdw>
                </a:effectLst>
                <a:cs typeface="OPPOSans R" panose="00020600040101010101" pitchFamily="18" charset="-122"/>
              </a:rPr>
              <a:t>Ensuring children's safety and well-being in an increasingly digital world presents ongoing challenges and concerns for today's parents.</a:t>
            </a:r>
            <a:r>
              <a:rPr lang="en-US" altLang="zh-CN" sz="2000" dirty="0">
                <a:ln w="3175">
                  <a:solidFill>
                    <a:schemeClr val="bg1">
                      <a:alpha val="40000"/>
                    </a:schemeClr>
                  </a:solidFill>
                </a:ln>
                <a:solidFill>
                  <a:schemeClr val="accent1"/>
                </a:solidFill>
                <a:latin typeface="+mj-lt"/>
                <a:ea typeface="+mj-ea"/>
                <a:cs typeface="OPPOSans R" panose="00020600040101010101" pitchFamily="18" charset="-122"/>
              </a:rPr>
              <a:t> </a:t>
            </a:r>
            <a:endParaRPr lang="en-US" altLang="zh-CN" sz="2000" dirty="0">
              <a:ln w="3175">
                <a:solidFill>
                  <a:schemeClr val="bg1">
                    <a:alpha val="40000"/>
                  </a:schemeClr>
                </a:solidFill>
              </a:ln>
              <a:solidFill>
                <a:schemeClr val="accent1"/>
              </a:solidFill>
              <a:latin typeface="+mj-lt"/>
              <a:ea typeface="+mj-ea"/>
              <a:cs typeface="OPPOSans R" panose="00020600040101010101" pitchFamily="18" charset="-122"/>
            </a:endParaRPr>
          </a:p>
        </p:txBody>
      </p:sp>
      <p:sp>
        <p:nvSpPr>
          <p:cNvPr id="19" name="文本框 18"/>
          <p:cNvSpPr txBox="1"/>
          <p:nvPr/>
        </p:nvSpPr>
        <p:spPr>
          <a:xfrm>
            <a:off x="650474" y="4220849"/>
            <a:ext cx="3562632" cy="276860"/>
          </a:xfrm>
          <a:prstGeom prst="rect">
            <a:avLst/>
          </a:prstGeom>
          <a:noFill/>
        </p:spPr>
        <p:txBody>
          <a:bodyPr wrap="square" lIns="0" tIns="0" rIns="0" bIns="0">
            <a:spAutoFit/>
          </a:bodyPr>
          <a:lstStyle/>
          <a:p>
            <a:r>
              <a:rPr lang="en-US" altLang="zh-CN" dirty="0">
                <a:solidFill>
                  <a:schemeClr val="tx1">
                    <a:lumMod val="75000"/>
                    <a:lumOff val="25000"/>
                  </a:schemeClr>
                </a:solidFill>
                <a:cs typeface="OPPOSans R" panose="00020600040101010101" pitchFamily="18" charset="-122"/>
              </a:rPr>
              <a:t>.</a:t>
            </a:r>
            <a:endParaRPr lang="en-US" altLang="zh-CN" dirty="0">
              <a:solidFill>
                <a:schemeClr val="tx1">
                  <a:lumMod val="75000"/>
                  <a:lumOff val="25000"/>
                </a:schemeClr>
              </a:solidFill>
              <a:cs typeface="OPPOSans R" panose="00020600040101010101" pitchFamily="18" charset="-122"/>
            </a:endParaRPr>
          </a:p>
        </p:txBody>
      </p:sp>
      <p:sp>
        <p:nvSpPr>
          <p:cNvPr id="12" name="文本框 2"/>
          <p:cNvSpPr txBox="1"/>
          <p:nvPr/>
        </p:nvSpPr>
        <p:spPr>
          <a:xfrm>
            <a:off x="8052481" y="-8594"/>
            <a:ext cx="4761137" cy="923290"/>
          </a:xfrm>
          <a:prstGeom prst="rect">
            <a:avLst/>
          </a:prstGeom>
          <a:noFill/>
        </p:spPr>
        <p:txBody>
          <a:bodyPr wrap="square" lIns="0" tIns="0" rIns="0" bIns="0">
            <a:spAutoFit/>
          </a:bodyPr>
          <a:p>
            <a:r>
              <a:rPr lang="en-US" altLang="zh-CN" sz="6000" dirty="0">
                <a:ln w="3175">
                  <a:solidFill>
                    <a:schemeClr val="bg1">
                      <a:alpha val="40000"/>
                    </a:schemeClr>
                  </a:solidFill>
                </a:ln>
                <a:solidFill>
                  <a:schemeClr val="accent1"/>
                </a:solidFill>
                <a:latin typeface="+mj-lt"/>
                <a:ea typeface="+mj-ea"/>
                <a:cs typeface="OPPOSans R" panose="00020600040101010101" pitchFamily="18" charset="-122"/>
              </a:rPr>
              <a:t> </a:t>
            </a:r>
            <a:endParaRPr lang="en-US" altLang="zh-CN" sz="3600" dirty="0">
              <a:ln w="3175">
                <a:solidFill>
                  <a:schemeClr val="bg1">
                    <a:alpha val="40000"/>
                  </a:schemeClr>
                </a:solidFill>
              </a:ln>
              <a:solidFill>
                <a:schemeClr val="accent1"/>
              </a:solidFill>
              <a:latin typeface="+mj-lt"/>
              <a:ea typeface="+mj-ea"/>
              <a:cs typeface="OPPOSans R" panose="00020600040101010101" pitchFamily="18" charset="-122"/>
            </a:endParaRPr>
          </a:p>
        </p:txBody>
      </p:sp>
      <p:pic>
        <p:nvPicPr>
          <p:cNvPr id="16" name="Picture 15" descr="worry"/>
          <p:cNvPicPr>
            <a:picLocks noChangeAspect="1"/>
          </p:cNvPicPr>
          <p:nvPr/>
        </p:nvPicPr>
        <p:blipFill>
          <a:blip r:embed="rId2"/>
          <a:stretch>
            <a:fillRect/>
          </a:stretch>
        </p:blipFill>
        <p:spPr>
          <a:xfrm>
            <a:off x="4864735" y="1997710"/>
            <a:ext cx="3282950" cy="3596005"/>
          </a:xfrm>
          <a:prstGeom prst="rect">
            <a:avLst/>
          </a:prstGeom>
          <a:ln>
            <a:solidFill>
              <a:schemeClr val="tx1"/>
            </a:solidFill>
          </a:ln>
        </p:spPr>
      </p:pic>
      <p:pic>
        <p:nvPicPr>
          <p:cNvPr id="17" name="Picture 16" descr="danger"/>
          <p:cNvPicPr>
            <a:picLocks noChangeAspect="1"/>
          </p:cNvPicPr>
          <p:nvPr/>
        </p:nvPicPr>
        <p:blipFill>
          <a:blip r:embed="rId3"/>
          <a:stretch>
            <a:fillRect/>
          </a:stretch>
        </p:blipFill>
        <p:spPr>
          <a:xfrm>
            <a:off x="5118100" y="787400"/>
            <a:ext cx="876300" cy="876300"/>
          </a:xfrm>
          <a:prstGeom prst="rect">
            <a:avLst/>
          </a:prstGeom>
          <a:ln>
            <a:solidFill>
              <a:schemeClr val="tx1">
                <a:alpha val="0"/>
              </a:schemeClr>
            </a:solidFill>
          </a:ln>
        </p:spPr>
      </p:pic>
      <p:sp>
        <p:nvSpPr>
          <p:cNvPr id="9" name="矩形 13"/>
          <p:cNvSpPr/>
          <p:nvPr/>
        </p:nvSpPr>
        <p:spPr>
          <a:xfrm>
            <a:off x="0" y="6677660"/>
            <a:ext cx="7867650" cy="1803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sp>
        <p:nvSpPr>
          <p:cNvPr id="4" name="矩形 13"/>
          <p:cNvSpPr/>
          <p:nvPr/>
        </p:nvSpPr>
        <p:spPr>
          <a:xfrm>
            <a:off x="635" y="0"/>
            <a:ext cx="7867015" cy="2622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sp>
        <p:nvSpPr>
          <p:cNvPr id="7" name="矩形 13"/>
          <p:cNvSpPr/>
          <p:nvPr/>
        </p:nvSpPr>
        <p:spPr>
          <a:xfrm rot="5400000">
            <a:off x="-3076575" y="3338830"/>
            <a:ext cx="6416040" cy="2622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sp>
        <p:nvSpPr>
          <p:cNvPr id="8" name="矩形 13"/>
          <p:cNvSpPr/>
          <p:nvPr/>
        </p:nvSpPr>
        <p:spPr>
          <a:xfrm rot="5400000">
            <a:off x="6896735" y="1026795"/>
            <a:ext cx="1734820" cy="20828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pic>
        <p:nvPicPr>
          <p:cNvPr id="11" name="Picture 10" descr="logo"/>
          <p:cNvPicPr>
            <a:picLocks noChangeAspect="1"/>
          </p:cNvPicPr>
          <p:nvPr/>
        </p:nvPicPr>
        <p:blipFill>
          <a:blip r:embed="rId4"/>
          <a:stretch>
            <a:fillRect/>
          </a:stretch>
        </p:blipFill>
        <p:spPr>
          <a:xfrm>
            <a:off x="9151620" y="-135890"/>
            <a:ext cx="2872105" cy="951865"/>
          </a:xfrm>
          <a:prstGeom prst="rect">
            <a:avLst/>
          </a:prstGeom>
        </p:spPr>
      </p:pic>
      <p:pic>
        <p:nvPicPr>
          <p:cNvPr id="100" name="Picture 99"/>
          <p:cNvPicPr/>
          <p:nvPr/>
        </p:nvPicPr>
        <p:blipFill>
          <a:blip r:embed="rId5"/>
          <a:stretch>
            <a:fillRect/>
          </a:stretch>
        </p:blipFill>
        <p:spPr>
          <a:xfrm>
            <a:off x="8263255" y="1452245"/>
            <a:ext cx="3667125" cy="2389505"/>
          </a:xfrm>
          <a:prstGeom prst="rect">
            <a:avLst/>
          </a:prstGeom>
          <a:noFill/>
          <a:ln w="9525">
            <a:solidFill>
              <a:schemeClr val="tx1"/>
            </a:solidFill>
          </a:ln>
        </p:spPr>
      </p:pic>
      <p:pic>
        <p:nvPicPr>
          <p:cNvPr id="101" name="Picture 100"/>
          <p:cNvPicPr/>
          <p:nvPr/>
        </p:nvPicPr>
        <p:blipFill>
          <a:blip r:embed="rId6"/>
          <a:stretch>
            <a:fillRect/>
          </a:stretch>
        </p:blipFill>
        <p:spPr>
          <a:xfrm>
            <a:off x="8263255" y="4044950"/>
            <a:ext cx="3667760" cy="2625090"/>
          </a:xfrm>
          <a:prstGeom prst="rect">
            <a:avLst/>
          </a:prstGeom>
          <a:noFill/>
          <a:ln w="9525">
            <a:solidFill>
              <a:schemeClr val="tx1"/>
            </a:solidFill>
          </a:ln>
        </p:spPr>
      </p:pic>
      <p:sp>
        <p:nvSpPr>
          <p:cNvPr id="14" name="矩形 13"/>
          <p:cNvSpPr/>
          <p:nvPr/>
        </p:nvSpPr>
        <p:spPr>
          <a:xfrm rot="5400000">
            <a:off x="7221220" y="6031865"/>
            <a:ext cx="1085215" cy="20955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pic>
        <p:nvPicPr>
          <p:cNvPr id="102" name="Picture 101"/>
          <p:cNvPicPr/>
          <p:nvPr/>
        </p:nvPicPr>
        <p:blipFill>
          <a:blip r:embed="rId7"/>
          <a:stretch>
            <a:fillRect/>
          </a:stretch>
        </p:blipFill>
        <p:spPr>
          <a:xfrm>
            <a:off x="487045" y="4220845"/>
            <a:ext cx="4131945" cy="2339975"/>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a close up of a white marble surface"/>
          <p:cNvPicPr>
            <a:picLocks noChangeAspect="1" noChangeArrowheads="1"/>
          </p:cNvPicPr>
          <p:nvPr/>
        </p:nvPicPr>
        <p:blipFill>
          <a:blip r:embed="rId1">
            <a:alphaModFix amt="35000"/>
            <a:extLst>
              <a:ext uri="{28A0092B-C50C-407E-A947-70E740481C1C}">
                <a14:useLocalDpi xmlns:a14="http://schemas.microsoft.com/office/drawing/2010/main" val="0"/>
              </a:ext>
            </a:extLst>
          </a:blip>
          <a:srcRect l="9414" r="6211"/>
          <a:stretch>
            <a:fillRect/>
          </a:stretch>
        </p:blipFill>
        <p:spPr bwMode="auto">
          <a:xfrm rot="16200000">
            <a:off x="2667000" y="-2667000"/>
            <a:ext cx="6858000" cy="12192000"/>
          </a:xfrm>
          <a:custGeom>
            <a:avLst/>
            <a:gdLst>
              <a:gd name="connsiteX0" fmla="*/ 6858000 w 6858000"/>
              <a:gd name="connsiteY0" fmla="*/ 0 h 12192000"/>
              <a:gd name="connsiteX1" fmla="*/ 6858000 w 6858000"/>
              <a:gd name="connsiteY1" fmla="*/ 12192000 h 12192000"/>
              <a:gd name="connsiteX2" fmla="*/ 0 w 6858000"/>
              <a:gd name="connsiteY2" fmla="*/ 12192000 h 12192000"/>
              <a:gd name="connsiteX3" fmla="*/ 0 w 6858000"/>
              <a:gd name="connsiteY3" fmla="*/ 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6858000" y="0"/>
                </a:moveTo>
                <a:lnTo>
                  <a:pt x="6858000" y="12192000"/>
                </a:lnTo>
                <a:lnTo>
                  <a:pt x="0" y="12192000"/>
                </a:lnTo>
                <a:lnTo>
                  <a:pt x="0" y="0"/>
                </a:lnTo>
                <a:close/>
              </a:path>
            </a:pathLst>
          </a:custGeom>
          <a:noFill/>
          <a:extLst>
            <a:ext uri="{909E8E84-426E-40DD-AFC4-6F175D3DCCD1}">
              <a14:hiddenFill xmlns:a14="http://schemas.microsoft.com/office/drawing/2010/main">
                <a:solidFill>
                  <a:srgbClr val="FFFFFF"/>
                </a:solidFill>
              </a14:hiddenFill>
            </a:ext>
          </a:extLst>
        </p:spPr>
      </p:pic>
      <p:sp>
        <p:nvSpPr>
          <p:cNvPr id="35" name="文本框 34"/>
          <p:cNvSpPr txBox="1"/>
          <p:nvPr/>
        </p:nvSpPr>
        <p:spPr>
          <a:xfrm>
            <a:off x="660400" y="621490"/>
            <a:ext cx="4000036" cy="492125"/>
          </a:xfrm>
          <a:prstGeom prst="rect">
            <a:avLst/>
          </a:prstGeom>
          <a:noFill/>
        </p:spPr>
        <p:txBody>
          <a:bodyPr wrap="square" lIns="0" tIns="0" rIns="0" bIns="0">
            <a:spAutoFit/>
          </a:bodyPr>
          <a:lstStyle>
            <a:defPPr>
              <a:defRPr lang="en-US"/>
            </a:defPPr>
            <a:lvl1pPr>
              <a:defRPr sz="2800">
                <a:gradFill>
                  <a:gsLst>
                    <a:gs pos="0">
                      <a:schemeClr val="bg1"/>
                    </a:gs>
                    <a:gs pos="100000">
                      <a:schemeClr val="accent1">
                        <a:lumMod val="25000"/>
                        <a:lumOff val="75000"/>
                      </a:schemeClr>
                    </a:gs>
                  </a:gsLst>
                  <a:lin ang="5400000" scaled="1"/>
                </a:gradFill>
                <a:effectLst/>
                <a:latin typeface="+mj-lt"/>
                <a:cs typeface="Outfit" pitchFamily="2"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dirty="0">
                <a:solidFill>
                  <a:schemeClr val="accent1"/>
                </a:solidFill>
                <a:cs typeface="OPPOSans R" panose="00020600040101010101" pitchFamily="18" charset="-122"/>
              </a:rPr>
              <a:t>List of Pain Points</a:t>
            </a:r>
            <a:endParaRPr lang="en-US" altLang="zh-CN" sz="3200" dirty="0">
              <a:solidFill>
                <a:schemeClr val="accent1"/>
              </a:solidFill>
              <a:cs typeface="OPPOSans R" panose="00020600040101010101" pitchFamily="18" charset="-122"/>
            </a:endParaRPr>
          </a:p>
        </p:txBody>
      </p:sp>
      <p:sp>
        <p:nvSpPr>
          <p:cNvPr id="14" name="矩形 13"/>
          <p:cNvSpPr/>
          <p:nvPr/>
        </p:nvSpPr>
        <p:spPr>
          <a:xfrm>
            <a:off x="0" y="6686550"/>
            <a:ext cx="12192000" cy="17145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POSans R" panose="00020600040101010101" pitchFamily="18" charset="-122"/>
            </a:endParaRPr>
          </a:p>
        </p:txBody>
      </p:sp>
      <p:sp>
        <p:nvSpPr>
          <p:cNvPr id="2" name="任意多边形: 形状 1"/>
          <p:cNvSpPr/>
          <p:nvPr/>
        </p:nvSpPr>
        <p:spPr>
          <a:xfrm>
            <a:off x="711826" y="3217737"/>
            <a:ext cx="4035576" cy="475332"/>
          </a:xfrm>
          <a:custGeom>
            <a:avLst/>
            <a:gdLst>
              <a:gd name="connsiteX0" fmla="*/ 3796146 w 3796146"/>
              <a:gd name="connsiteY0" fmla="*/ 526472 h 526472"/>
              <a:gd name="connsiteX1" fmla="*/ 3362037 w 3796146"/>
              <a:gd name="connsiteY1" fmla="*/ 92363 h 526472"/>
              <a:gd name="connsiteX2" fmla="*/ 0 w 3796146"/>
              <a:gd name="connsiteY2" fmla="*/ 92363 h 526472"/>
              <a:gd name="connsiteX3" fmla="*/ 0 w 3796146"/>
              <a:gd name="connsiteY3" fmla="*/ 0 h 526472"/>
              <a:gd name="connsiteX0-1" fmla="*/ 3796146 w 3796146"/>
              <a:gd name="connsiteY0-2" fmla="*/ 434109 h 434109"/>
              <a:gd name="connsiteX1-3" fmla="*/ 3362037 w 3796146"/>
              <a:gd name="connsiteY1-4" fmla="*/ 0 h 434109"/>
              <a:gd name="connsiteX2-5" fmla="*/ 0 w 3796146"/>
              <a:gd name="connsiteY2-6" fmla="*/ 0 h 434109"/>
            </a:gdLst>
            <a:ahLst/>
            <a:cxnLst>
              <a:cxn ang="0">
                <a:pos x="connsiteX0-1" y="connsiteY0-2"/>
              </a:cxn>
              <a:cxn ang="0">
                <a:pos x="connsiteX1-3" y="connsiteY1-4"/>
              </a:cxn>
              <a:cxn ang="0">
                <a:pos x="connsiteX2-5" y="connsiteY2-6"/>
              </a:cxn>
            </a:cxnLst>
            <a:rect l="l" t="t" r="r" b="b"/>
            <a:pathLst>
              <a:path w="3796146" h="434109">
                <a:moveTo>
                  <a:pt x="3796146" y="434109"/>
                </a:moveTo>
                <a:lnTo>
                  <a:pt x="3362037" y="0"/>
                </a:lnTo>
                <a:lnTo>
                  <a:pt x="0" y="0"/>
                </a:lnTo>
              </a:path>
            </a:pathLst>
          </a:cu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OPPOSans R" panose="00020600040101010101" pitchFamily="18" charset="-122"/>
            </a:endParaRPr>
          </a:p>
        </p:txBody>
      </p:sp>
      <p:sp>
        <p:nvSpPr>
          <p:cNvPr id="3" name="椭圆 2"/>
          <p:cNvSpPr/>
          <p:nvPr/>
        </p:nvSpPr>
        <p:spPr>
          <a:xfrm>
            <a:off x="661268" y="3143966"/>
            <a:ext cx="138545" cy="138545"/>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cs typeface="OPPOSans R" panose="00020600040101010101" pitchFamily="18" charset="-122"/>
            </a:endParaRPr>
          </a:p>
        </p:txBody>
      </p:sp>
      <p:sp>
        <p:nvSpPr>
          <p:cNvPr id="4" name="任意多边形: 形状 3"/>
          <p:cNvSpPr/>
          <p:nvPr/>
        </p:nvSpPr>
        <p:spPr>
          <a:xfrm flipV="1">
            <a:off x="711826" y="5386615"/>
            <a:ext cx="4035576" cy="475332"/>
          </a:xfrm>
          <a:custGeom>
            <a:avLst/>
            <a:gdLst>
              <a:gd name="connsiteX0" fmla="*/ 3796146 w 3796146"/>
              <a:gd name="connsiteY0" fmla="*/ 526472 h 526472"/>
              <a:gd name="connsiteX1" fmla="*/ 3362037 w 3796146"/>
              <a:gd name="connsiteY1" fmla="*/ 92363 h 526472"/>
              <a:gd name="connsiteX2" fmla="*/ 0 w 3796146"/>
              <a:gd name="connsiteY2" fmla="*/ 92363 h 526472"/>
              <a:gd name="connsiteX3" fmla="*/ 0 w 3796146"/>
              <a:gd name="connsiteY3" fmla="*/ 0 h 526472"/>
              <a:gd name="connsiteX0-1" fmla="*/ 3796146 w 3796146"/>
              <a:gd name="connsiteY0-2" fmla="*/ 434109 h 434109"/>
              <a:gd name="connsiteX1-3" fmla="*/ 3362037 w 3796146"/>
              <a:gd name="connsiteY1-4" fmla="*/ 0 h 434109"/>
              <a:gd name="connsiteX2-5" fmla="*/ 0 w 3796146"/>
              <a:gd name="connsiteY2-6" fmla="*/ 0 h 434109"/>
            </a:gdLst>
            <a:ahLst/>
            <a:cxnLst>
              <a:cxn ang="0">
                <a:pos x="connsiteX0-1" y="connsiteY0-2"/>
              </a:cxn>
              <a:cxn ang="0">
                <a:pos x="connsiteX1-3" y="connsiteY1-4"/>
              </a:cxn>
              <a:cxn ang="0">
                <a:pos x="connsiteX2-5" y="connsiteY2-6"/>
              </a:cxn>
            </a:cxnLst>
            <a:rect l="l" t="t" r="r" b="b"/>
            <a:pathLst>
              <a:path w="3796146" h="434109">
                <a:moveTo>
                  <a:pt x="3796146" y="434109"/>
                </a:moveTo>
                <a:lnTo>
                  <a:pt x="3362037" y="0"/>
                </a:lnTo>
                <a:lnTo>
                  <a:pt x="0" y="0"/>
                </a:lnTo>
              </a:path>
            </a:pathLst>
          </a:cu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OPPOSans R" panose="00020600040101010101" pitchFamily="18" charset="-122"/>
            </a:endParaRPr>
          </a:p>
        </p:txBody>
      </p:sp>
      <p:sp>
        <p:nvSpPr>
          <p:cNvPr id="5" name="椭圆 4"/>
          <p:cNvSpPr/>
          <p:nvPr/>
        </p:nvSpPr>
        <p:spPr>
          <a:xfrm>
            <a:off x="661268" y="5791916"/>
            <a:ext cx="138545" cy="138545"/>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cs typeface="OPPOSans R" panose="00020600040101010101" pitchFamily="18" charset="-122"/>
            </a:endParaRPr>
          </a:p>
        </p:txBody>
      </p:sp>
      <p:sp>
        <p:nvSpPr>
          <p:cNvPr id="6" name="任意多边形: 形状 5"/>
          <p:cNvSpPr/>
          <p:nvPr/>
        </p:nvSpPr>
        <p:spPr>
          <a:xfrm flipH="1">
            <a:off x="7420722" y="3217737"/>
            <a:ext cx="4059452" cy="475332"/>
          </a:xfrm>
          <a:custGeom>
            <a:avLst/>
            <a:gdLst>
              <a:gd name="connsiteX0" fmla="*/ 3796146 w 3796146"/>
              <a:gd name="connsiteY0" fmla="*/ 526472 h 526472"/>
              <a:gd name="connsiteX1" fmla="*/ 3362037 w 3796146"/>
              <a:gd name="connsiteY1" fmla="*/ 92363 h 526472"/>
              <a:gd name="connsiteX2" fmla="*/ 0 w 3796146"/>
              <a:gd name="connsiteY2" fmla="*/ 92363 h 526472"/>
              <a:gd name="connsiteX3" fmla="*/ 0 w 3796146"/>
              <a:gd name="connsiteY3" fmla="*/ 0 h 526472"/>
              <a:gd name="connsiteX0-1" fmla="*/ 3796146 w 3796146"/>
              <a:gd name="connsiteY0-2" fmla="*/ 434109 h 434109"/>
              <a:gd name="connsiteX1-3" fmla="*/ 3362037 w 3796146"/>
              <a:gd name="connsiteY1-4" fmla="*/ 0 h 434109"/>
              <a:gd name="connsiteX2-5" fmla="*/ 0 w 3796146"/>
              <a:gd name="connsiteY2-6" fmla="*/ 0 h 434109"/>
            </a:gdLst>
            <a:ahLst/>
            <a:cxnLst>
              <a:cxn ang="0">
                <a:pos x="connsiteX0-1" y="connsiteY0-2"/>
              </a:cxn>
              <a:cxn ang="0">
                <a:pos x="connsiteX1-3" y="connsiteY1-4"/>
              </a:cxn>
              <a:cxn ang="0">
                <a:pos x="connsiteX2-5" y="connsiteY2-6"/>
              </a:cxn>
            </a:cxnLst>
            <a:rect l="l" t="t" r="r" b="b"/>
            <a:pathLst>
              <a:path w="3796146" h="434109">
                <a:moveTo>
                  <a:pt x="3796146" y="434109"/>
                </a:moveTo>
                <a:lnTo>
                  <a:pt x="3362037" y="0"/>
                </a:lnTo>
                <a:lnTo>
                  <a:pt x="0" y="0"/>
                </a:lnTo>
              </a:path>
            </a:pathLst>
          </a:cu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OPPOSans R" panose="00020600040101010101" pitchFamily="18" charset="-122"/>
            </a:endParaRPr>
          </a:p>
        </p:txBody>
      </p:sp>
      <p:sp>
        <p:nvSpPr>
          <p:cNvPr id="10" name="任意多边形: 形状 9"/>
          <p:cNvSpPr/>
          <p:nvPr/>
        </p:nvSpPr>
        <p:spPr>
          <a:xfrm flipH="1" flipV="1">
            <a:off x="7420722" y="5345450"/>
            <a:ext cx="4059452" cy="475332"/>
          </a:xfrm>
          <a:custGeom>
            <a:avLst/>
            <a:gdLst>
              <a:gd name="connsiteX0" fmla="*/ 3796146 w 3796146"/>
              <a:gd name="connsiteY0" fmla="*/ 526472 h 526472"/>
              <a:gd name="connsiteX1" fmla="*/ 3362037 w 3796146"/>
              <a:gd name="connsiteY1" fmla="*/ 92363 h 526472"/>
              <a:gd name="connsiteX2" fmla="*/ 0 w 3796146"/>
              <a:gd name="connsiteY2" fmla="*/ 92363 h 526472"/>
              <a:gd name="connsiteX3" fmla="*/ 0 w 3796146"/>
              <a:gd name="connsiteY3" fmla="*/ 0 h 526472"/>
              <a:gd name="connsiteX0-1" fmla="*/ 3796146 w 3796146"/>
              <a:gd name="connsiteY0-2" fmla="*/ 434109 h 434109"/>
              <a:gd name="connsiteX1-3" fmla="*/ 3362037 w 3796146"/>
              <a:gd name="connsiteY1-4" fmla="*/ 0 h 434109"/>
              <a:gd name="connsiteX2-5" fmla="*/ 0 w 3796146"/>
              <a:gd name="connsiteY2-6" fmla="*/ 0 h 434109"/>
            </a:gdLst>
            <a:ahLst/>
            <a:cxnLst>
              <a:cxn ang="0">
                <a:pos x="connsiteX0-1" y="connsiteY0-2"/>
              </a:cxn>
              <a:cxn ang="0">
                <a:pos x="connsiteX1-3" y="connsiteY1-4"/>
              </a:cxn>
              <a:cxn ang="0">
                <a:pos x="connsiteX2-5" y="connsiteY2-6"/>
              </a:cxn>
            </a:cxnLst>
            <a:rect l="l" t="t" r="r" b="b"/>
            <a:pathLst>
              <a:path w="3796146" h="434109">
                <a:moveTo>
                  <a:pt x="3796146" y="434109"/>
                </a:moveTo>
                <a:lnTo>
                  <a:pt x="3362037" y="0"/>
                </a:lnTo>
                <a:lnTo>
                  <a:pt x="0" y="0"/>
                </a:lnTo>
              </a:path>
            </a:pathLst>
          </a:cu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OPPOSans R" panose="00020600040101010101" pitchFamily="18" charset="-122"/>
            </a:endParaRPr>
          </a:p>
        </p:txBody>
      </p:sp>
      <p:sp>
        <p:nvSpPr>
          <p:cNvPr id="11" name="椭圆 10"/>
          <p:cNvSpPr/>
          <p:nvPr/>
        </p:nvSpPr>
        <p:spPr>
          <a:xfrm>
            <a:off x="11382940" y="3143966"/>
            <a:ext cx="138545" cy="138545"/>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cs typeface="OPPOSans R" panose="00020600040101010101" pitchFamily="18" charset="-122"/>
            </a:endParaRPr>
          </a:p>
        </p:txBody>
      </p:sp>
      <p:sp>
        <p:nvSpPr>
          <p:cNvPr id="12" name="椭圆 11"/>
          <p:cNvSpPr/>
          <p:nvPr/>
        </p:nvSpPr>
        <p:spPr>
          <a:xfrm>
            <a:off x="11382676" y="5751509"/>
            <a:ext cx="138545" cy="138545"/>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cs typeface="OPPOSans R" panose="00020600040101010101" pitchFamily="18" charset="-122"/>
            </a:endParaRPr>
          </a:p>
        </p:txBody>
      </p:sp>
      <p:sp>
        <p:nvSpPr>
          <p:cNvPr id="15" name="文本框 14"/>
          <p:cNvSpPr txBox="1"/>
          <p:nvPr/>
        </p:nvSpPr>
        <p:spPr>
          <a:xfrm>
            <a:off x="711835" y="1270635"/>
            <a:ext cx="2338705" cy="368935"/>
          </a:xfrm>
          <a:prstGeom prst="rect">
            <a:avLst/>
          </a:prstGeom>
          <a:solidFill>
            <a:srgbClr val="F8843F"/>
          </a:solidFill>
          <a:effectLst/>
        </p:spPr>
        <p:txBody>
          <a:bodyPr wrap="square" lIns="0" tIns="0" rIns="0" bIns="0" rtlCol="0" anchor="t">
            <a:spAutoFit/>
          </a:bodyPr>
          <a:lstStyle/>
          <a:p>
            <a:r>
              <a:rPr lang="en-US" altLang="zh-CN" sz="2400" dirty="0">
                <a:effectLst>
                  <a:outerShdw blurRad="38100" dist="19050" dir="2700000" algn="tl" rotWithShape="0">
                    <a:schemeClr val="dk1">
                      <a:alpha val="40000"/>
                    </a:schemeClr>
                  </a:outerShdw>
                </a:effectLst>
                <a:latin typeface="+mj-lt"/>
                <a:ea typeface="+mj-ea"/>
                <a:cs typeface="OPPOSans R" panose="00020600040101010101" pitchFamily="18" charset="-122"/>
              </a:rPr>
              <a:t> DEPRESSION</a:t>
            </a:r>
            <a:endParaRPr lang="en-US" altLang="zh-CN" sz="2400" dirty="0">
              <a:effectLst>
                <a:outerShdw blurRad="38100" dist="19050" dir="2700000" algn="tl" rotWithShape="0">
                  <a:schemeClr val="dk1">
                    <a:alpha val="40000"/>
                  </a:schemeClr>
                </a:outerShdw>
              </a:effectLst>
              <a:latin typeface="+mj-lt"/>
              <a:ea typeface="+mj-ea"/>
              <a:cs typeface="OPPOSans R" panose="00020600040101010101" pitchFamily="18" charset="-122"/>
            </a:endParaRPr>
          </a:p>
        </p:txBody>
      </p:sp>
      <p:sp>
        <p:nvSpPr>
          <p:cNvPr id="16" name="文本框 15"/>
          <p:cNvSpPr txBox="1"/>
          <p:nvPr/>
        </p:nvSpPr>
        <p:spPr>
          <a:xfrm>
            <a:off x="711835" y="1840230"/>
            <a:ext cx="4283075" cy="1328420"/>
          </a:xfrm>
          <a:prstGeom prst="rect">
            <a:avLst/>
          </a:prstGeom>
          <a:noFill/>
          <a:effectLst/>
        </p:spPr>
        <p:txBody>
          <a:bodyPr wrap="square" lIns="0" tIns="0" rIns="0" bIns="0" rtlCol="0" anchor="t">
            <a:spAutoFit/>
          </a:bodyPr>
          <a:lstStyle/>
          <a:p>
            <a:pPr>
              <a:lnSpc>
                <a:spcPct val="120000"/>
              </a:lnSpc>
            </a:pPr>
            <a:r>
              <a:rPr lang="en-US" altLang="zh-CN" b="0" dirty="0">
                <a:solidFill>
                  <a:schemeClr val="tx1">
                    <a:lumMod val="75000"/>
                    <a:lumOff val="25000"/>
                  </a:schemeClr>
                </a:solidFill>
                <a:cs typeface="OPPOSans R" panose="00020600040101010101" pitchFamily="18" charset="-122"/>
              </a:rPr>
              <a:t>Depression in children can lead to severe emotional, behavioral, and academic impact, crash their development and quality of life.</a:t>
            </a:r>
            <a:endParaRPr lang="en-US" altLang="zh-CN" b="0" dirty="0">
              <a:solidFill>
                <a:schemeClr val="tx1">
                  <a:lumMod val="75000"/>
                  <a:lumOff val="25000"/>
                </a:schemeClr>
              </a:solidFill>
              <a:cs typeface="OPPOSans R" panose="00020600040101010101" pitchFamily="18" charset="-122"/>
            </a:endParaRPr>
          </a:p>
        </p:txBody>
      </p:sp>
      <p:sp>
        <p:nvSpPr>
          <p:cNvPr id="17" name="文本框 16"/>
          <p:cNvSpPr txBox="1"/>
          <p:nvPr/>
        </p:nvSpPr>
        <p:spPr>
          <a:xfrm>
            <a:off x="7990205" y="1196340"/>
            <a:ext cx="3782060" cy="368935"/>
          </a:xfrm>
          <a:prstGeom prst="rect">
            <a:avLst/>
          </a:prstGeom>
          <a:solidFill>
            <a:srgbClr val="F8843F"/>
          </a:solidFill>
          <a:effectLst/>
        </p:spPr>
        <p:txBody>
          <a:bodyPr wrap="square" lIns="0" tIns="0" rIns="0" bIns="0" rtlCol="0" anchor="t">
            <a:spAutoFit/>
          </a:bodyPr>
          <a:lstStyle/>
          <a:p>
            <a:r>
              <a:rPr lang="en-US" altLang="zh-CN" sz="2400" dirty="0">
                <a:effectLst>
                  <a:outerShdw blurRad="38100" dist="19050" dir="2700000" algn="tl" rotWithShape="0">
                    <a:schemeClr val="dk1">
                      <a:alpha val="40000"/>
                    </a:schemeClr>
                  </a:outerShdw>
                </a:effectLst>
                <a:latin typeface="+mj-lt"/>
                <a:ea typeface="+mj-ea"/>
                <a:cs typeface="OPPOSans R" panose="00020600040101010101" pitchFamily="18" charset="-122"/>
              </a:rPr>
              <a:t> CRIMINAL ACTIVITY </a:t>
            </a:r>
            <a:endParaRPr lang="en-US" altLang="zh-CN" sz="2400" dirty="0">
              <a:effectLst>
                <a:outerShdw blurRad="38100" dist="19050" dir="2700000" algn="tl" rotWithShape="0">
                  <a:schemeClr val="dk1">
                    <a:alpha val="40000"/>
                  </a:schemeClr>
                </a:outerShdw>
              </a:effectLst>
              <a:latin typeface="+mj-lt"/>
              <a:ea typeface="+mj-ea"/>
              <a:cs typeface="OPPOSans R" panose="00020600040101010101" pitchFamily="18" charset="-122"/>
            </a:endParaRPr>
          </a:p>
        </p:txBody>
      </p:sp>
      <p:sp>
        <p:nvSpPr>
          <p:cNvPr id="18" name="文本框 17"/>
          <p:cNvSpPr txBox="1"/>
          <p:nvPr/>
        </p:nvSpPr>
        <p:spPr>
          <a:xfrm>
            <a:off x="7990346" y="1793727"/>
            <a:ext cx="3846190" cy="1328420"/>
          </a:xfrm>
          <a:prstGeom prst="rect">
            <a:avLst/>
          </a:prstGeom>
          <a:noFill/>
          <a:effectLst/>
        </p:spPr>
        <p:txBody>
          <a:bodyPr wrap="square" lIns="0" tIns="0" rIns="0" bIns="0" rtlCol="0" anchor="t">
            <a:spAutoFit/>
          </a:bodyPr>
          <a:lstStyle/>
          <a:p>
            <a:pPr>
              <a:lnSpc>
                <a:spcPct val="120000"/>
              </a:lnSpc>
            </a:pPr>
            <a:r>
              <a:rPr lang="en-US" altLang="zh-CN" b="0" dirty="0">
                <a:solidFill>
                  <a:schemeClr val="tx1">
                    <a:lumMod val="75000"/>
                    <a:lumOff val="25000"/>
                  </a:schemeClr>
                </a:solidFill>
                <a:cs typeface="OPPOSans R" panose="00020600040101010101" pitchFamily="18" charset="-122"/>
              </a:rPr>
              <a:t>Engaging in illicit behaviors online can also expose kids to exploitation, manipulation, and long-term psychological harm.</a:t>
            </a:r>
            <a:endParaRPr lang="en-US" altLang="zh-CN" b="0" dirty="0">
              <a:solidFill>
                <a:schemeClr val="tx1">
                  <a:lumMod val="75000"/>
                  <a:lumOff val="25000"/>
                </a:schemeClr>
              </a:solidFill>
              <a:cs typeface="OPPOSans R" panose="00020600040101010101" pitchFamily="18" charset="-122"/>
            </a:endParaRPr>
          </a:p>
        </p:txBody>
      </p:sp>
      <p:sp>
        <p:nvSpPr>
          <p:cNvPr id="19" name="文本框 18"/>
          <p:cNvSpPr txBox="1"/>
          <p:nvPr/>
        </p:nvSpPr>
        <p:spPr>
          <a:xfrm>
            <a:off x="7990205" y="3978275"/>
            <a:ext cx="3531235" cy="368935"/>
          </a:xfrm>
          <a:prstGeom prst="rect">
            <a:avLst/>
          </a:prstGeom>
          <a:solidFill>
            <a:srgbClr val="F8843F"/>
          </a:solidFill>
          <a:effectLst/>
        </p:spPr>
        <p:txBody>
          <a:bodyPr wrap="square" lIns="0" tIns="0" rIns="0" bIns="0" rtlCol="0" anchor="t">
            <a:spAutoFit/>
          </a:bodyPr>
          <a:lstStyle/>
          <a:p>
            <a:r>
              <a:rPr lang="en-US" altLang="zh-CN" sz="2400" dirty="0">
                <a:effectLst>
                  <a:outerShdw blurRad="38100" dist="19050" dir="2700000" algn="tl" rotWithShape="0">
                    <a:schemeClr val="dk1">
                      <a:alpha val="40000"/>
                    </a:schemeClr>
                  </a:outerShdw>
                </a:effectLst>
                <a:latin typeface="+mj-lt"/>
                <a:ea typeface="+mj-ea"/>
                <a:cs typeface="OPPOSans R" panose="00020600040101010101" pitchFamily="18" charset="-122"/>
              </a:rPr>
              <a:t> POOR HEALTH </a:t>
            </a:r>
            <a:endParaRPr lang="en-US" altLang="zh-CN" sz="2400" dirty="0">
              <a:effectLst>
                <a:outerShdw blurRad="38100" dist="19050" dir="2700000" algn="tl" rotWithShape="0">
                  <a:schemeClr val="dk1">
                    <a:alpha val="40000"/>
                  </a:schemeClr>
                </a:outerShdw>
              </a:effectLst>
              <a:latin typeface="+mj-lt"/>
              <a:ea typeface="+mj-ea"/>
              <a:cs typeface="OPPOSans R" panose="00020600040101010101" pitchFamily="18" charset="-122"/>
            </a:endParaRPr>
          </a:p>
        </p:txBody>
      </p:sp>
      <p:sp>
        <p:nvSpPr>
          <p:cNvPr id="20" name="文本框 19"/>
          <p:cNvSpPr txBox="1"/>
          <p:nvPr/>
        </p:nvSpPr>
        <p:spPr>
          <a:xfrm>
            <a:off x="7990205" y="4345940"/>
            <a:ext cx="3988435" cy="1328420"/>
          </a:xfrm>
          <a:prstGeom prst="rect">
            <a:avLst/>
          </a:prstGeom>
          <a:noFill/>
          <a:effectLst/>
        </p:spPr>
        <p:txBody>
          <a:bodyPr wrap="square" lIns="0" tIns="0" rIns="0" bIns="0" rtlCol="0" anchor="t">
            <a:spAutoFit/>
          </a:bodyPr>
          <a:lstStyle/>
          <a:p>
            <a:pPr>
              <a:lnSpc>
                <a:spcPct val="120000"/>
              </a:lnSpc>
            </a:pPr>
            <a:r>
              <a:rPr lang="en-US" altLang="zh-CN" b="0" dirty="0">
                <a:solidFill>
                  <a:schemeClr val="tx1">
                    <a:lumMod val="75000"/>
                    <a:lumOff val="25000"/>
                  </a:schemeClr>
                </a:solidFill>
                <a:cs typeface="OPPOSans R" panose="00020600040101010101" pitchFamily="18" charset="-122"/>
              </a:rPr>
              <a:t>Poor health in children can hinder their physical growth and cognitive development, impacting their ability to thrive academically and socially.</a:t>
            </a:r>
            <a:endParaRPr lang="en-US" altLang="zh-CN" b="0" dirty="0">
              <a:solidFill>
                <a:schemeClr val="tx1">
                  <a:lumMod val="75000"/>
                  <a:lumOff val="25000"/>
                </a:schemeClr>
              </a:solidFill>
              <a:cs typeface="OPPOSans R" panose="00020600040101010101" pitchFamily="18" charset="-122"/>
            </a:endParaRPr>
          </a:p>
        </p:txBody>
      </p:sp>
      <p:sp>
        <p:nvSpPr>
          <p:cNvPr id="21" name="文本框 20"/>
          <p:cNvSpPr txBox="1"/>
          <p:nvPr/>
        </p:nvSpPr>
        <p:spPr>
          <a:xfrm>
            <a:off x="698577" y="4093102"/>
            <a:ext cx="2338961" cy="368935"/>
          </a:xfrm>
          <a:prstGeom prst="rect">
            <a:avLst/>
          </a:prstGeom>
          <a:solidFill>
            <a:srgbClr val="F8843F"/>
          </a:solidFill>
          <a:effectLst/>
        </p:spPr>
        <p:txBody>
          <a:bodyPr wrap="square" lIns="0" tIns="0" rIns="0" bIns="0" rtlCol="0" anchor="t">
            <a:spAutoFit/>
            <a:scene3d>
              <a:camera prst="orthographicFront"/>
              <a:lightRig rig="threePt" dir="t"/>
            </a:scene3d>
          </a:bodyPr>
          <a:lstStyle/>
          <a:p>
            <a:r>
              <a:rPr lang="en-US" altLang="zh-CN" sz="2400" dirty="0">
                <a:solidFill>
                  <a:schemeClr val="accent1"/>
                </a:solidFill>
                <a:latin typeface="+mj-lt"/>
                <a:ea typeface="+mj-ea"/>
                <a:cs typeface="OPPOSans R" panose="00020600040101010101" pitchFamily="18" charset="-122"/>
              </a:rPr>
              <a:t>I</a:t>
            </a:r>
            <a:r>
              <a:rPr lang="en-US" altLang="zh-CN" sz="2400" dirty="0">
                <a:effectLst>
                  <a:outerShdw blurRad="38100" dist="19050" dir="2700000" algn="tl" rotWithShape="0">
                    <a:schemeClr val="dk1">
                      <a:alpha val="40000"/>
                    </a:schemeClr>
                  </a:outerShdw>
                </a:effectLst>
                <a:latin typeface="+mj-lt"/>
                <a:ea typeface="+mj-ea"/>
                <a:cs typeface="OPPOSans R" panose="00020600040101010101" pitchFamily="18" charset="-122"/>
              </a:rPr>
              <a:t>NTROVERT</a:t>
            </a:r>
            <a:endParaRPr lang="en-US" altLang="zh-CN" sz="2400" dirty="0">
              <a:effectLst>
                <a:outerShdw blurRad="38100" dist="19050" dir="2700000" algn="tl" rotWithShape="0">
                  <a:schemeClr val="dk1">
                    <a:alpha val="40000"/>
                  </a:schemeClr>
                </a:outerShdw>
              </a:effectLst>
              <a:latin typeface="+mj-lt"/>
              <a:ea typeface="+mj-ea"/>
              <a:cs typeface="OPPOSans R" panose="00020600040101010101" pitchFamily="18" charset="-122"/>
            </a:endParaRPr>
          </a:p>
        </p:txBody>
      </p:sp>
      <p:sp>
        <p:nvSpPr>
          <p:cNvPr id="22" name="文本框 21"/>
          <p:cNvSpPr txBox="1"/>
          <p:nvPr/>
        </p:nvSpPr>
        <p:spPr>
          <a:xfrm>
            <a:off x="698577" y="4462183"/>
            <a:ext cx="3798987" cy="1328420"/>
          </a:xfrm>
          <a:prstGeom prst="rect">
            <a:avLst/>
          </a:prstGeom>
          <a:noFill/>
          <a:effectLst/>
        </p:spPr>
        <p:txBody>
          <a:bodyPr wrap="square" lIns="0" tIns="0" rIns="0" bIns="0" rtlCol="0" anchor="t">
            <a:spAutoFit/>
          </a:bodyPr>
          <a:lstStyle/>
          <a:p>
            <a:pPr>
              <a:lnSpc>
                <a:spcPct val="120000"/>
              </a:lnSpc>
            </a:pPr>
            <a:r>
              <a:rPr lang="en-US" altLang="zh-CN" b="0" dirty="0">
                <a:solidFill>
                  <a:schemeClr val="tx1">
                    <a:lumMod val="75000"/>
                    <a:lumOff val="25000"/>
                  </a:schemeClr>
                </a:solidFill>
                <a:cs typeface="OPPOSans R" panose="00020600040101010101" pitchFamily="18" charset="-122"/>
              </a:rPr>
              <a:t>The pressure to conform to extroverted norms can cause introverted kids to experience anxiety and low self-esteem.</a:t>
            </a:r>
            <a:endParaRPr lang="en-US" altLang="zh-CN" b="0" dirty="0">
              <a:solidFill>
                <a:schemeClr val="tx1">
                  <a:lumMod val="75000"/>
                  <a:lumOff val="25000"/>
                </a:schemeClr>
              </a:solidFill>
              <a:cs typeface="OPPOSans R" panose="00020600040101010101" pitchFamily="18" charset="-122"/>
            </a:endParaRPr>
          </a:p>
        </p:txBody>
      </p:sp>
      <p:pic>
        <p:nvPicPr>
          <p:cNvPr id="100" name="Picture 99"/>
          <p:cNvPicPr/>
          <p:nvPr/>
        </p:nvPicPr>
        <p:blipFill>
          <a:blip r:embed="rId2"/>
          <a:srcRect b="6893"/>
          <a:stretch>
            <a:fillRect/>
          </a:stretch>
        </p:blipFill>
        <p:spPr>
          <a:xfrm>
            <a:off x="4486910" y="1565275"/>
            <a:ext cx="3241040" cy="4297045"/>
          </a:xfrm>
          <a:prstGeom prst="rect">
            <a:avLst/>
          </a:prstGeom>
          <a:noFill/>
          <a:ln w="9525">
            <a:solidFill>
              <a:schemeClr val="tx1"/>
            </a:solidFill>
          </a:ln>
        </p:spPr>
      </p:pic>
      <p:sp>
        <p:nvSpPr>
          <p:cNvPr id="7" name="矩形 13"/>
          <p:cNvSpPr/>
          <p:nvPr/>
        </p:nvSpPr>
        <p:spPr>
          <a:xfrm>
            <a:off x="0" y="-20320"/>
            <a:ext cx="12192000" cy="17145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sp>
        <p:nvSpPr>
          <p:cNvPr id="8" name="矩形 13"/>
          <p:cNvSpPr/>
          <p:nvPr/>
        </p:nvSpPr>
        <p:spPr>
          <a:xfrm rot="5400000">
            <a:off x="8742680" y="3363595"/>
            <a:ext cx="6687185" cy="2622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sp>
        <p:nvSpPr>
          <p:cNvPr id="9" name="矩形 13"/>
          <p:cNvSpPr/>
          <p:nvPr/>
        </p:nvSpPr>
        <p:spPr>
          <a:xfrm rot="5400000">
            <a:off x="-3212465" y="3363595"/>
            <a:ext cx="6687185" cy="2622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pic>
        <p:nvPicPr>
          <p:cNvPr id="23" name="Picture 22" descr="logo"/>
          <p:cNvPicPr>
            <a:picLocks noChangeAspect="1"/>
          </p:cNvPicPr>
          <p:nvPr/>
        </p:nvPicPr>
        <p:blipFill>
          <a:blip r:embed="rId3"/>
          <a:stretch>
            <a:fillRect/>
          </a:stretch>
        </p:blipFill>
        <p:spPr>
          <a:xfrm>
            <a:off x="9151620" y="74295"/>
            <a:ext cx="2872105" cy="95186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a close up of a white marble surface"/>
          <p:cNvPicPr>
            <a:picLocks noChangeAspect="1" noChangeArrowheads="1"/>
          </p:cNvPicPr>
          <p:nvPr/>
        </p:nvPicPr>
        <p:blipFill>
          <a:blip r:embed="rId1">
            <a:alphaModFix amt="35000"/>
            <a:extLst>
              <a:ext uri="{28A0092B-C50C-407E-A947-70E740481C1C}">
                <a14:useLocalDpi xmlns:a14="http://schemas.microsoft.com/office/drawing/2010/main" val="0"/>
              </a:ext>
            </a:extLst>
          </a:blip>
          <a:srcRect l="9414" r="6211"/>
          <a:stretch>
            <a:fillRect/>
          </a:stretch>
        </p:blipFill>
        <p:spPr bwMode="auto">
          <a:xfrm rot="16200000">
            <a:off x="2667000" y="-2747010"/>
            <a:ext cx="6858000" cy="12192000"/>
          </a:xfrm>
          <a:custGeom>
            <a:avLst/>
            <a:gdLst>
              <a:gd name="connsiteX0" fmla="*/ 6858000 w 6858000"/>
              <a:gd name="connsiteY0" fmla="*/ 0 h 12192000"/>
              <a:gd name="connsiteX1" fmla="*/ 6858000 w 6858000"/>
              <a:gd name="connsiteY1" fmla="*/ 12192000 h 12192000"/>
              <a:gd name="connsiteX2" fmla="*/ 0 w 6858000"/>
              <a:gd name="connsiteY2" fmla="*/ 12192000 h 12192000"/>
              <a:gd name="connsiteX3" fmla="*/ 0 w 6858000"/>
              <a:gd name="connsiteY3" fmla="*/ 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6858000" y="0"/>
                </a:moveTo>
                <a:lnTo>
                  <a:pt x="6858000" y="12192000"/>
                </a:lnTo>
                <a:lnTo>
                  <a:pt x="0" y="12192000"/>
                </a:lnTo>
                <a:lnTo>
                  <a:pt x="0" y="0"/>
                </a:lnTo>
                <a:close/>
              </a:path>
            </a:pathLst>
          </a:cu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0" y="6686550"/>
            <a:ext cx="12192000" cy="17145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POSans R" panose="00020600040101010101" pitchFamily="18" charset="-122"/>
            </a:endParaRPr>
          </a:p>
        </p:txBody>
      </p:sp>
      <p:sp>
        <p:nvSpPr>
          <p:cNvPr id="2" name="任意多边形: 形状 1"/>
          <p:cNvSpPr/>
          <p:nvPr/>
        </p:nvSpPr>
        <p:spPr>
          <a:xfrm>
            <a:off x="711826" y="3217737"/>
            <a:ext cx="4035576" cy="475332"/>
          </a:xfrm>
          <a:custGeom>
            <a:avLst/>
            <a:gdLst>
              <a:gd name="connsiteX0" fmla="*/ 3796146 w 3796146"/>
              <a:gd name="connsiteY0" fmla="*/ 526472 h 526472"/>
              <a:gd name="connsiteX1" fmla="*/ 3362037 w 3796146"/>
              <a:gd name="connsiteY1" fmla="*/ 92363 h 526472"/>
              <a:gd name="connsiteX2" fmla="*/ 0 w 3796146"/>
              <a:gd name="connsiteY2" fmla="*/ 92363 h 526472"/>
              <a:gd name="connsiteX3" fmla="*/ 0 w 3796146"/>
              <a:gd name="connsiteY3" fmla="*/ 0 h 526472"/>
              <a:gd name="connsiteX0-1" fmla="*/ 3796146 w 3796146"/>
              <a:gd name="connsiteY0-2" fmla="*/ 434109 h 434109"/>
              <a:gd name="connsiteX1-3" fmla="*/ 3362037 w 3796146"/>
              <a:gd name="connsiteY1-4" fmla="*/ 0 h 434109"/>
              <a:gd name="connsiteX2-5" fmla="*/ 0 w 3796146"/>
              <a:gd name="connsiteY2-6" fmla="*/ 0 h 434109"/>
            </a:gdLst>
            <a:ahLst/>
            <a:cxnLst>
              <a:cxn ang="0">
                <a:pos x="connsiteX0-1" y="connsiteY0-2"/>
              </a:cxn>
              <a:cxn ang="0">
                <a:pos x="connsiteX1-3" y="connsiteY1-4"/>
              </a:cxn>
              <a:cxn ang="0">
                <a:pos x="connsiteX2-5" y="connsiteY2-6"/>
              </a:cxn>
            </a:cxnLst>
            <a:rect l="l" t="t" r="r" b="b"/>
            <a:pathLst>
              <a:path w="3796146" h="434109">
                <a:moveTo>
                  <a:pt x="3796146" y="434109"/>
                </a:moveTo>
                <a:lnTo>
                  <a:pt x="3362037" y="0"/>
                </a:lnTo>
                <a:lnTo>
                  <a:pt x="0" y="0"/>
                </a:lnTo>
              </a:path>
            </a:pathLst>
          </a:cu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OPPOSans R" panose="00020600040101010101" pitchFamily="18" charset="-122"/>
            </a:endParaRPr>
          </a:p>
        </p:txBody>
      </p:sp>
      <p:sp>
        <p:nvSpPr>
          <p:cNvPr id="3" name="椭圆 2"/>
          <p:cNvSpPr/>
          <p:nvPr/>
        </p:nvSpPr>
        <p:spPr>
          <a:xfrm>
            <a:off x="661268" y="3143966"/>
            <a:ext cx="138545" cy="138545"/>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cs typeface="OPPOSans R" panose="00020600040101010101" pitchFamily="18" charset="-122"/>
            </a:endParaRPr>
          </a:p>
        </p:txBody>
      </p:sp>
      <p:sp>
        <p:nvSpPr>
          <p:cNvPr id="4" name="任意多边形: 形状 3"/>
          <p:cNvSpPr/>
          <p:nvPr/>
        </p:nvSpPr>
        <p:spPr>
          <a:xfrm flipV="1">
            <a:off x="711826" y="5386615"/>
            <a:ext cx="4035576" cy="475332"/>
          </a:xfrm>
          <a:custGeom>
            <a:avLst/>
            <a:gdLst>
              <a:gd name="connsiteX0" fmla="*/ 3796146 w 3796146"/>
              <a:gd name="connsiteY0" fmla="*/ 526472 h 526472"/>
              <a:gd name="connsiteX1" fmla="*/ 3362037 w 3796146"/>
              <a:gd name="connsiteY1" fmla="*/ 92363 h 526472"/>
              <a:gd name="connsiteX2" fmla="*/ 0 w 3796146"/>
              <a:gd name="connsiteY2" fmla="*/ 92363 h 526472"/>
              <a:gd name="connsiteX3" fmla="*/ 0 w 3796146"/>
              <a:gd name="connsiteY3" fmla="*/ 0 h 526472"/>
              <a:gd name="connsiteX0-1" fmla="*/ 3796146 w 3796146"/>
              <a:gd name="connsiteY0-2" fmla="*/ 434109 h 434109"/>
              <a:gd name="connsiteX1-3" fmla="*/ 3362037 w 3796146"/>
              <a:gd name="connsiteY1-4" fmla="*/ 0 h 434109"/>
              <a:gd name="connsiteX2-5" fmla="*/ 0 w 3796146"/>
              <a:gd name="connsiteY2-6" fmla="*/ 0 h 434109"/>
            </a:gdLst>
            <a:ahLst/>
            <a:cxnLst>
              <a:cxn ang="0">
                <a:pos x="connsiteX0-1" y="connsiteY0-2"/>
              </a:cxn>
              <a:cxn ang="0">
                <a:pos x="connsiteX1-3" y="connsiteY1-4"/>
              </a:cxn>
              <a:cxn ang="0">
                <a:pos x="connsiteX2-5" y="connsiteY2-6"/>
              </a:cxn>
            </a:cxnLst>
            <a:rect l="l" t="t" r="r" b="b"/>
            <a:pathLst>
              <a:path w="3796146" h="434109">
                <a:moveTo>
                  <a:pt x="3796146" y="434109"/>
                </a:moveTo>
                <a:lnTo>
                  <a:pt x="3362037" y="0"/>
                </a:lnTo>
                <a:lnTo>
                  <a:pt x="0" y="0"/>
                </a:lnTo>
              </a:path>
            </a:pathLst>
          </a:cu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OPPOSans R" panose="00020600040101010101" pitchFamily="18" charset="-122"/>
            </a:endParaRPr>
          </a:p>
        </p:txBody>
      </p:sp>
      <p:sp>
        <p:nvSpPr>
          <p:cNvPr id="5" name="椭圆 4"/>
          <p:cNvSpPr/>
          <p:nvPr/>
        </p:nvSpPr>
        <p:spPr>
          <a:xfrm>
            <a:off x="661268" y="5791916"/>
            <a:ext cx="138545" cy="138545"/>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cs typeface="OPPOSans R" panose="00020600040101010101" pitchFamily="18" charset="-122"/>
            </a:endParaRPr>
          </a:p>
        </p:txBody>
      </p:sp>
      <p:sp>
        <p:nvSpPr>
          <p:cNvPr id="6" name="任意多边形: 形状 5"/>
          <p:cNvSpPr/>
          <p:nvPr/>
        </p:nvSpPr>
        <p:spPr>
          <a:xfrm flipH="1">
            <a:off x="7420722" y="3217737"/>
            <a:ext cx="4059452" cy="475332"/>
          </a:xfrm>
          <a:custGeom>
            <a:avLst/>
            <a:gdLst>
              <a:gd name="connsiteX0" fmla="*/ 3796146 w 3796146"/>
              <a:gd name="connsiteY0" fmla="*/ 526472 h 526472"/>
              <a:gd name="connsiteX1" fmla="*/ 3362037 w 3796146"/>
              <a:gd name="connsiteY1" fmla="*/ 92363 h 526472"/>
              <a:gd name="connsiteX2" fmla="*/ 0 w 3796146"/>
              <a:gd name="connsiteY2" fmla="*/ 92363 h 526472"/>
              <a:gd name="connsiteX3" fmla="*/ 0 w 3796146"/>
              <a:gd name="connsiteY3" fmla="*/ 0 h 526472"/>
              <a:gd name="connsiteX0-1" fmla="*/ 3796146 w 3796146"/>
              <a:gd name="connsiteY0-2" fmla="*/ 434109 h 434109"/>
              <a:gd name="connsiteX1-3" fmla="*/ 3362037 w 3796146"/>
              <a:gd name="connsiteY1-4" fmla="*/ 0 h 434109"/>
              <a:gd name="connsiteX2-5" fmla="*/ 0 w 3796146"/>
              <a:gd name="connsiteY2-6" fmla="*/ 0 h 434109"/>
            </a:gdLst>
            <a:ahLst/>
            <a:cxnLst>
              <a:cxn ang="0">
                <a:pos x="connsiteX0-1" y="connsiteY0-2"/>
              </a:cxn>
              <a:cxn ang="0">
                <a:pos x="connsiteX1-3" y="connsiteY1-4"/>
              </a:cxn>
              <a:cxn ang="0">
                <a:pos x="connsiteX2-5" y="connsiteY2-6"/>
              </a:cxn>
            </a:cxnLst>
            <a:rect l="l" t="t" r="r" b="b"/>
            <a:pathLst>
              <a:path w="3796146" h="434109">
                <a:moveTo>
                  <a:pt x="3796146" y="434109"/>
                </a:moveTo>
                <a:lnTo>
                  <a:pt x="3362037" y="0"/>
                </a:lnTo>
                <a:lnTo>
                  <a:pt x="0" y="0"/>
                </a:lnTo>
              </a:path>
            </a:pathLst>
          </a:cu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OPPOSans R" panose="00020600040101010101" pitchFamily="18" charset="-122"/>
            </a:endParaRPr>
          </a:p>
        </p:txBody>
      </p:sp>
      <p:sp>
        <p:nvSpPr>
          <p:cNvPr id="10" name="任意多边形: 形状 9"/>
          <p:cNvSpPr/>
          <p:nvPr/>
        </p:nvSpPr>
        <p:spPr>
          <a:xfrm flipH="1" flipV="1">
            <a:off x="7420722" y="5345450"/>
            <a:ext cx="4059452" cy="475332"/>
          </a:xfrm>
          <a:custGeom>
            <a:avLst/>
            <a:gdLst>
              <a:gd name="connsiteX0" fmla="*/ 3796146 w 3796146"/>
              <a:gd name="connsiteY0" fmla="*/ 526472 h 526472"/>
              <a:gd name="connsiteX1" fmla="*/ 3362037 w 3796146"/>
              <a:gd name="connsiteY1" fmla="*/ 92363 h 526472"/>
              <a:gd name="connsiteX2" fmla="*/ 0 w 3796146"/>
              <a:gd name="connsiteY2" fmla="*/ 92363 h 526472"/>
              <a:gd name="connsiteX3" fmla="*/ 0 w 3796146"/>
              <a:gd name="connsiteY3" fmla="*/ 0 h 526472"/>
              <a:gd name="connsiteX0-1" fmla="*/ 3796146 w 3796146"/>
              <a:gd name="connsiteY0-2" fmla="*/ 434109 h 434109"/>
              <a:gd name="connsiteX1-3" fmla="*/ 3362037 w 3796146"/>
              <a:gd name="connsiteY1-4" fmla="*/ 0 h 434109"/>
              <a:gd name="connsiteX2-5" fmla="*/ 0 w 3796146"/>
              <a:gd name="connsiteY2-6" fmla="*/ 0 h 434109"/>
            </a:gdLst>
            <a:ahLst/>
            <a:cxnLst>
              <a:cxn ang="0">
                <a:pos x="connsiteX0-1" y="connsiteY0-2"/>
              </a:cxn>
              <a:cxn ang="0">
                <a:pos x="connsiteX1-3" y="connsiteY1-4"/>
              </a:cxn>
              <a:cxn ang="0">
                <a:pos x="connsiteX2-5" y="connsiteY2-6"/>
              </a:cxn>
            </a:cxnLst>
            <a:rect l="l" t="t" r="r" b="b"/>
            <a:pathLst>
              <a:path w="3796146" h="434109">
                <a:moveTo>
                  <a:pt x="3796146" y="434109"/>
                </a:moveTo>
                <a:lnTo>
                  <a:pt x="3362037" y="0"/>
                </a:lnTo>
                <a:lnTo>
                  <a:pt x="0" y="0"/>
                </a:lnTo>
              </a:path>
            </a:pathLst>
          </a:custGeom>
          <a:noFill/>
          <a:ln w="158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OPPOSans R" panose="00020600040101010101" pitchFamily="18" charset="-122"/>
            </a:endParaRPr>
          </a:p>
        </p:txBody>
      </p:sp>
      <p:sp>
        <p:nvSpPr>
          <p:cNvPr id="11" name="椭圆 10"/>
          <p:cNvSpPr/>
          <p:nvPr/>
        </p:nvSpPr>
        <p:spPr>
          <a:xfrm>
            <a:off x="11382940" y="3143966"/>
            <a:ext cx="138545" cy="138545"/>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cs typeface="OPPOSans R" panose="00020600040101010101" pitchFamily="18" charset="-122"/>
            </a:endParaRPr>
          </a:p>
        </p:txBody>
      </p:sp>
      <p:sp>
        <p:nvSpPr>
          <p:cNvPr id="12" name="椭圆 11"/>
          <p:cNvSpPr/>
          <p:nvPr/>
        </p:nvSpPr>
        <p:spPr>
          <a:xfrm>
            <a:off x="11382676" y="5751509"/>
            <a:ext cx="138545" cy="138545"/>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1600">
              <a:solidFill>
                <a:schemeClr val="bg1"/>
              </a:solidFill>
              <a:latin typeface="+mj-ea"/>
              <a:ea typeface="+mj-ea"/>
              <a:cs typeface="OPPOSans R" panose="00020600040101010101" pitchFamily="18" charset="-122"/>
            </a:endParaRPr>
          </a:p>
        </p:txBody>
      </p:sp>
      <p:sp>
        <p:nvSpPr>
          <p:cNvPr id="15" name="文本框 14"/>
          <p:cNvSpPr txBox="1"/>
          <p:nvPr/>
        </p:nvSpPr>
        <p:spPr>
          <a:xfrm>
            <a:off x="661035" y="1006475"/>
            <a:ext cx="3752850" cy="368935"/>
          </a:xfrm>
          <a:prstGeom prst="rect">
            <a:avLst/>
          </a:prstGeom>
          <a:solidFill>
            <a:srgbClr val="F8843F"/>
          </a:solidFill>
          <a:effectLst/>
        </p:spPr>
        <p:txBody>
          <a:bodyPr wrap="square" lIns="0" tIns="0" rIns="0" bIns="0" rtlCol="0" anchor="t">
            <a:spAutoFit/>
            <a:scene3d>
              <a:camera prst="orthographicFront"/>
              <a:lightRig rig="threePt" dir="t"/>
            </a:scene3d>
          </a:bodyPr>
          <a:lstStyle/>
          <a:p>
            <a:r>
              <a:rPr lang="en-US" altLang="zh-CN" sz="2400" dirty="0">
                <a:effectLst>
                  <a:outerShdw blurRad="38100" dist="19050" dir="2700000" algn="tl" rotWithShape="0">
                    <a:schemeClr val="dk1">
                      <a:alpha val="40000"/>
                    </a:schemeClr>
                  </a:outerShdw>
                </a:effectLst>
                <a:latin typeface="+mj-lt"/>
                <a:ea typeface="+mj-ea"/>
                <a:cs typeface="OPPOSans R" panose="00020600040101010101" pitchFamily="18" charset="-122"/>
              </a:rPr>
              <a:t> ACADEMIC PRESSURE</a:t>
            </a:r>
            <a:endParaRPr lang="en-US" altLang="zh-CN" sz="2400" dirty="0">
              <a:effectLst>
                <a:outerShdw blurRad="38100" dist="19050" dir="2700000" algn="tl" rotWithShape="0">
                  <a:schemeClr val="dk1">
                    <a:alpha val="40000"/>
                  </a:schemeClr>
                </a:outerShdw>
              </a:effectLst>
              <a:latin typeface="+mj-lt"/>
              <a:ea typeface="+mj-ea"/>
              <a:cs typeface="OPPOSans R" panose="00020600040101010101" pitchFamily="18" charset="-122"/>
            </a:endParaRPr>
          </a:p>
        </p:txBody>
      </p:sp>
      <p:sp>
        <p:nvSpPr>
          <p:cNvPr id="16" name="文本框 15"/>
          <p:cNvSpPr txBox="1"/>
          <p:nvPr/>
        </p:nvSpPr>
        <p:spPr>
          <a:xfrm>
            <a:off x="661035" y="1507490"/>
            <a:ext cx="4417695" cy="1636395"/>
          </a:xfrm>
          <a:prstGeom prst="rect">
            <a:avLst/>
          </a:prstGeom>
          <a:noFill/>
          <a:effectLst/>
        </p:spPr>
        <p:txBody>
          <a:bodyPr wrap="square" lIns="0" tIns="0" rIns="0" bIns="0" rtlCol="0" anchor="t">
            <a:noAutofit/>
          </a:bodyPr>
          <a:lstStyle/>
          <a:p>
            <a:pPr>
              <a:lnSpc>
                <a:spcPct val="120000"/>
              </a:lnSpc>
            </a:pPr>
            <a:r>
              <a:rPr lang="en-US" altLang="zh-CN" b="0" dirty="0">
                <a:solidFill>
                  <a:schemeClr val="tx1">
                    <a:lumMod val="75000"/>
                    <a:lumOff val="25000"/>
                  </a:schemeClr>
                </a:solidFill>
                <a:cs typeface="OPPOSans R" panose="00020600040101010101" pitchFamily="18" charset="-122"/>
              </a:rPr>
              <a:t>Overemphasis on academic performance may hinder holistic development, stifling creativity, curiosity, and emotional healthy in young learners.</a:t>
            </a:r>
            <a:endParaRPr lang="en-US" altLang="zh-CN" b="0" dirty="0">
              <a:solidFill>
                <a:schemeClr val="tx1">
                  <a:lumMod val="75000"/>
                  <a:lumOff val="25000"/>
                </a:schemeClr>
              </a:solidFill>
              <a:cs typeface="OPPOSans R" panose="00020600040101010101" pitchFamily="18" charset="-122"/>
            </a:endParaRPr>
          </a:p>
        </p:txBody>
      </p:sp>
      <p:sp>
        <p:nvSpPr>
          <p:cNvPr id="17" name="文本框 16"/>
          <p:cNvSpPr txBox="1"/>
          <p:nvPr/>
        </p:nvSpPr>
        <p:spPr>
          <a:xfrm>
            <a:off x="7739380" y="1113790"/>
            <a:ext cx="3782060" cy="368935"/>
          </a:xfrm>
          <a:prstGeom prst="rect">
            <a:avLst/>
          </a:prstGeom>
          <a:solidFill>
            <a:srgbClr val="F8843F"/>
          </a:solidFill>
          <a:effectLst/>
        </p:spPr>
        <p:txBody>
          <a:bodyPr wrap="square" lIns="0" tIns="0" rIns="0" bIns="0" rtlCol="0" anchor="t">
            <a:spAutoFit/>
          </a:bodyPr>
          <a:lstStyle/>
          <a:p>
            <a:r>
              <a:rPr lang="en-US" altLang="zh-CN" sz="2400" dirty="0">
                <a:effectLst>
                  <a:outerShdw blurRad="38100" dist="19050" dir="2700000" algn="tl" rotWithShape="0">
                    <a:schemeClr val="dk1">
                      <a:alpha val="40000"/>
                    </a:schemeClr>
                  </a:outerShdw>
                </a:effectLst>
                <a:latin typeface="+mj-lt"/>
                <a:ea typeface="+mj-ea"/>
                <a:cs typeface="OPPOSans R" panose="00020600040101010101" pitchFamily="18" charset="-122"/>
              </a:rPr>
              <a:t> FAMILY DYNAMIC’S</a:t>
            </a:r>
            <a:r>
              <a:rPr lang="en-US" altLang="zh-CN" sz="2400" dirty="0">
                <a:solidFill>
                  <a:schemeClr val="accent1"/>
                </a:solidFill>
                <a:latin typeface="+mj-lt"/>
                <a:ea typeface="+mj-ea"/>
                <a:cs typeface="OPPOSans R" panose="00020600040101010101" pitchFamily="18" charset="-122"/>
              </a:rPr>
              <a:t> </a:t>
            </a:r>
            <a:endParaRPr lang="en-US" altLang="zh-CN" sz="2400" dirty="0">
              <a:solidFill>
                <a:schemeClr val="accent1"/>
              </a:solidFill>
              <a:latin typeface="+mj-lt"/>
              <a:ea typeface="+mj-ea"/>
              <a:cs typeface="OPPOSans R" panose="00020600040101010101" pitchFamily="18" charset="-122"/>
            </a:endParaRPr>
          </a:p>
        </p:txBody>
      </p:sp>
      <p:sp>
        <p:nvSpPr>
          <p:cNvPr id="18" name="文本框 17"/>
          <p:cNvSpPr txBox="1"/>
          <p:nvPr/>
        </p:nvSpPr>
        <p:spPr>
          <a:xfrm>
            <a:off x="7758571" y="1734037"/>
            <a:ext cx="3846190" cy="1328420"/>
          </a:xfrm>
          <a:prstGeom prst="rect">
            <a:avLst/>
          </a:prstGeom>
          <a:noFill/>
          <a:effectLst/>
        </p:spPr>
        <p:txBody>
          <a:bodyPr wrap="square" lIns="0" tIns="0" rIns="0" bIns="0" rtlCol="0" anchor="t">
            <a:spAutoFit/>
          </a:bodyPr>
          <a:lstStyle/>
          <a:p>
            <a:pPr>
              <a:lnSpc>
                <a:spcPct val="120000"/>
              </a:lnSpc>
            </a:pPr>
            <a:r>
              <a:rPr lang="en-US" altLang="zh-CN" b="0" dirty="0">
                <a:solidFill>
                  <a:schemeClr val="tx1">
                    <a:lumMod val="75000"/>
                    <a:lumOff val="25000"/>
                  </a:schemeClr>
                </a:solidFill>
                <a:cs typeface="OPPOSans R" panose="00020600040101010101" pitchFamily="18" charset="-122"/>
              </a:rPr>
              <a:t>Dysfunctional family dynamics can lead to stress, instability, and adverse psychological outcomes in children.</a:t>
            </a:r>
            <a:endParaRPr lang="en-US" altLang="zh-CN" b="0" dirty="0">
              <a:solidFill>
                <a:schemeClr val="tx1">
                  <a:lumMod val="75000"/>
                  <a:lumOff val="25000"/>
                </a:schemeClr>
              </a:solidFill>
              <a:cs typeface="OPPOSans R" panose="00020600040101010101" pitchFamily="18" charset="-122"/>
            </a:endParaRPr>
          </a:p>
        </p:txBody>
      </p:sp>
      <p:sp>
        <p:nvSpPr>
          <p:cNvPr id="19" name="文本框 18"/>
          <p:cNvSpPr txBox="1"/>
          <p:nvPr/>
        </p:nvSpPr>
        <p:spPr>
          <a:xfrm>
            <a:off x="7971155" y="3662680"/>
            <a:ext cx="3550285" cy="368935"/>
          </a:xfrm>
          <a:prstGeom prst="rect">
            <a:avLst/>
          </a:prstGeom>
          <a:solidFill>
            <a:srgbClr val="F8843F"/>
          </a:solidFill>
          <a:effectLst/>
        </p:spPr>
        <p:txBody>
          <a:bodyPr wrap="square" lIns="0" tIns="0" rIns="0" bIns="0" rtlCol="0" anchor="t">
            <a:spAutoFit/>
          </a:bodyPr>
          <a:lstStyle/>
          <a:p>
            <a:r>
              <a:rPr lang="en-US" altLang="zh-CN" sz="2400" dirty="0">
                <a:effectLst>
                  <a:outerShdw blurRad="38100" dist="19050" dir="2700000" algn="tl" rotWithShape="0">
                    <a:schemeClr val="dk1">
                      <a:alpha val="40000"/>
                    </a:schemeClr>
                  </a:outerShdw>
                </a:effectLst>
                <a:latin typeface="+mj-lt"/>
                <a:ea typeface="+mj-ea"/>
                <a:cs typeface="OPPOSans R" panose="00020600040101010101" pitchFamily="18" charset="-122"/>
              </a:rPr>
              <a:t> PEER PRESSURE</a:t>
            </a:r>
            <a:r>
              <a:rPr lang="en-US" altLang="zh-CN" sz="2400" dirty="0">
                <a:solidFill>
                  <a:schemeClr val="accent1"/>
                </a:solidFill>
                <a:latin typeface="+mj-lt"/>
                <a:ea typeface="+mj-ea"/>
                <a:cs typeface="OPPOSans R" panose="00020600040101010101" pitchFamily="18" charset="-122"/>
              </a:rPr>
              <a:t> </a:t>
            </a:r>
            <a:endParaRPr lang="en-US" altLang="zh-CN" sz="2400" dirty="0">
              <a:solidFill>
                <a:schemeClr val="accent1"/>
              </a:solidFill>
              <a:latin typeface="+mj-lt"/>
              <a:ea typeface="+mj-ea"/>
              <a:cs typeface="OPPOSans R" panose="00020600040101010101" pitchFamily="18" charset="-122"/>
            </a:endParaRPr>
          </a:p>
        </p:txBody>
      </p:sp>
      <p:sp>
        <p:nvSpPr>
          <p:cNvPr id="20" name="文本框 19"/>
          <p:cNvSpPr txBox="1"/>
          <p:nvPr/>
        </p:nvSpPr>
        <p:spPr>
          <a:xfrm>
            <a:off x="7989944" y="4061009"/>
            <a:ext cx="3782457" cy="1660525"/>
          </a:xfrm>
          <a:prstGeom prst="rect">
            <a:avLst/>
          </a:prstGeom>
          <a:noFill/>
          <a:effectLst/>
        </p:spPr>
        <p:txBody>
          <a:bodyPr wrap="square" lIns="0" tIns="0" rIns="0" bIns="0" rtlCol="0" anchor="t">
            <a:spAutoFit/>
          </a:bodyPr>
          <a:lstStyle/>
          <a:p>
            <a:pPr>
              <a:lnSpc>
                <a:spcPct val="120000"/>
              </a:lnSpc>
            </a:pPr>
            <a:r>
              <a:rPr lang="en-US" altLang="zh-CN" b="0" dirty="0">
                <a:solidFill>
                  <a:schemeClr val="tx1">
                    <a:lumMod val="75000"/>
                    <a:lumOff val="25000"/>
                  </a:schemeClr>
                </a:solidFill>
                <a:cs typeface="OPPOSans R" panose="00020600040101010101" pitchFamily="18" charset="-122"/>
              </a:rPr>
              <a:t>Peer pressure can influence children to engage in risky behaviors or make choices contrary to their values, leading to negative consequences.</a:t>
            </a:r>
            <a:endParaRPr lang="en-US" altLang="zh-CN" b="0" dirty="0">
              <a:solidFill>
                <a:schemeClr val="tx1">
                  <a:lumMod val="75000"/>
                  <a:lumOff val="25000"/>
                </a:schemeClr>
              </a:solidFill>
              <a:cs typeface="OPPOSans R" panose="00020600040101010101" pitchFamily="18" charset="-122"/>
            </a:endParaRPr>
          </a:p>
        </p:txBody>
      </p:sp>
      <p:sp>
        <p:nvSpPr>
          <p:cNvPr id="21" name="文本框 20"/>
          <p:cNvSpPr txBox="1"/>
          <p:nvPr/>
        </p:nvSpPr>
        <p:spPr>
          <a:xfrm>
            <a:off x="711835" y="3621405"/>
            <a:ext cx="3752850" cy="738505"/>
          </a:xfrm>
          <a:prstGeom prst="rect">
            <a:avLst/>
          </a:prstGeom>
          <a:solidFill>
            <a:srgbClr val="F8843F"/>
          </a:solidFill>
          <a:effectLst/>
        </p:spPr>
        <p:txBody>
          <a:bodyPr wrap="square" lIns="0" tIns="0" rIns="0" bIns="0" rtlCol="0" anchor="t">
            <a:spAutoFit/>
            <a:scene3d>
              <a:camera prst="orthographicFront"/>
              <a:lightRig rig="threePt" dir="t"/>
            </a:scene3d>
          </a:bodyPr>
          <a:lstStyle/>
          <a:p>
            <a:r>
              <a:rPr lang="en-US" altLang="zh-CN" sz="2400" dirty="0">
                <a:effectLst>
                  <a:outerShdw blurRad="38100" dist="19050" dir="2700000" algn="tl" rotWithShape="0">
                    <a:schemeClr val="dk1">
                      <a:alpha val="40000"/>
                    </a:schemeClr>
                  </a:outerShdw>
                </a:effectLst>
                <a:latin typeface="+mj-lt"/>
                <a:ea typeface="+mj-ea"/>
                <a:cs typeface="OPPOSans R" panose="00020600040101010101" pitchFamily="18" charset="-122"/>
              </a:rPr>
              <a:t> HOOKED ON SOCIAL      	MEDIA</a:t>
            </a:r>
            <a:endParaRPr lang="en-US" altLang="zh-CN" sz="2400" dirty="0">
              <a:effectLst>
                <a:outerShdw blurRad="38100" dist="19050" dir="2700000" algn="tl" rotWithShape="0">
                  <a:schemeClr val="dk1">
                    <a:alpha val="40000"/>
                  </a:schemeClr>
                </a:outerShdw>
              </a:effectLst>
              <a:latin typeface="+mj-lt"/>
              <a:ea typeface="+mj-ea"/>
              <a:cs typeface="OPPOSans R" panose="00020600040101010101" pitchFamily="18" charset="-122"/>
            </a:endParaRPr>
          </a:p>
        </p:txBody>
      </p:sp>
      <p:sp>
        <p:nvSpPr>
          <p:cNvPr id="22" name="文本框 21"/>
          <p:cNvSpPr txBox="1"/>
          <p:nvPr/>
        </p:nvSpPr>
        <p:spPr>
          <a:xfrm>
            <a:off x="661035" y="4411345"/>
            <a:ext cx="3799205" cy="1328420"/>
          </a:xfrm>
          <a:prstGeom prst="rect">
            <a:avLst/>
          </a:prstGeom>
          <a:noFill/>
          <a:effectLst/>
        </p:spPr>
        <p:txBody>
          <a:bodyPr wrap="square" lIns="0" tIns="0" rIns="0" bIns="0" rtlCol="0" anchor="t">
            <a:spAutoFit/>
          </a:bodyPr>
          <a:lstStyle/>
          <a:p>
            <a:pPr>
              <a:lnSpc>
                <a:spcPct val="120000"/>
              </a:lnSpc>
            </a:pPr>
            <a:r>
              <a:rPr lang="en-US" altLang="zh-CN" b="0" dirty="0">
                <a:solidFill>
                  <a:schemeClr val="tx1">
                    <a:lumMod val="75000"/>
                    <a:lumOff val="25000"/>
                  </a:schemeClr>
                </a:solidFill>
                <a:cs typeface="OPPOSans R" panose="00020600040101010101" pitchFamily="18" charset="-122"/>
              </a:rPr>
              <a:t>Excessive use of social media can disrupt children's sleep patterns, impairing their cognitive function and academic performance.</a:t>
            </a:r>
            <a:endParaRPr lang="en-US" altLang="zh-CN" b="0" dirty="0">
              <a:solidFill>
                <a:schemeClr val="tx1">
                  <a:lumMod val="75000"/>
                  <a:lumOff val="25000"/>
                </a:schemeClr>
              </a:solidFill>
              <a:cs typeface="OPPOSans R" panose="00020600040101010101" pitchFamily="18" charset="-122"/>
            </a:endParaRPr>
          </a:p>
        </p:txBody>
      </p:sp>
      <p:pic>
        <p:nvPicPr>
          <p:cNvPr id="101" name="Picture 100"/>
          <p:cNvPicPr/>
          <p:nvPr/>
        </p:nvPicPr>
        <p:blipFill>
          <a:blip r:embed="rId2"/>
          <a:stretch>
            <a:fillRect/>
          </a:stretch>
        </p:blipFill>
        <p:spPr>
          <a:xfrm>
            <a:off x="4521835" y="1507490"/>
            <a:ext cx="3136265" cy="4382770"/>
          </a:xfrm>
          <a:prstGeom prst="rect">
            <a:avLst/>
          </a:prstGeom>
          <a:noFill/>
          <a:ln w="9525">
            <a:noFill/>
          </a:ln>
        </p:spPr>
      </p:pic>
      <p:pic>
        <p:nvPicPr>
          <p:cNvPr id="7" name="Picture 6" descr="logo"/>
          <p:cNvPicPr>
            <a:picLocks noChangeAspect="1"/>
          </p:cNvPicPr>
          <p:nvPr/>
        </p:nvPicPr>
        <p:blipFill>
          <a:blip r:embed="rId3"/>
          <a:stretch>
            <a:fillRect/>
          </a:stretch>
        </p:blipFill>
        <p:spPr>
          <a:xfrm>
            <a:off x="9151620" y="74295"/>
            <a:ext cx="2872105" cy="951865"/>
          </a:xfrm>
          <a:prstGeom prst="rect">
            <a:avLst/>
          </a:prstGeom>
        </p:spPr>
      </p:pic>
      <p:sp>
        <p:nvSpPr>
          <p:cNvPr id="8" name="矩形 13"/>
          <p:cNvSpPr/>
          <p:nvPr/>
        </p:nvSpPr>
        <p:spPr>
          <a:xfrm>
            <a:off x="0" y="-20320"/>
            <a:ext cx="12192000" cy="17145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sp>
        <p:nvSpPr>
          <p:cNvPr id="23" name="矩形 13"/>
          <p:cNvSpPr/>
          <p:nvPr/>
        </p:nvSpPr>
        <p:spPr>
          <a:xfrm rot="5400000">
            <a:off x="-3212465" y="3363595"/>
            <a:ext cx="6687185" cy="2622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sp>
        <p:nvSpPr>
          <p:cNvPr id="24" name="矩形 13"/>
          <p:cNvSpPr/>
          <p:nvPr/>
        </p:nvSpPr>
        <p:spPr>
          <a:xfrm rot="5400000">
            <a:off x="8702675" y="3327400"/>
            <a:ext cx="6764020" cy="25844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a close up of a white marble surface"/>
          <p:cNvPicPr>
            <a:picLocks noChangeAspect="1" noChangeArrowheads="1"/>
          </p:cNvPicPr>
          <p:nvPr/>
        </p:nvPicPr>
        <p:blipFill>
          <a:blip r:embed="rId1">
            <a:alphaModFix amt="35000"/>
            <a:extLst>
              <a:ext uri="{28A0092B-C50C-407E-A947-70E740481C1C}">
                <a14:useLocalDpi xmlns:a14="http://schemas.microsoft.com/office/drawing/2010/main" val="0"/>
              </a:ext>
            </a:extLst>
          </a:blip>
          <a:srcRect l="9414" r="6211"/>
          <a:stretch>
            <a:fillRect/>
          </a:stretch>
        </p:blipFill>
        <p:spPr bwMode="auto">
          <a:xfrm rot="16200000">
            <a:off x="2667000" y="-2667000"/>
            <a:ext cx="6858000" cy="12192000"/>
          </a:xfrm>
          <a:custGeom>
            <a:avLst/>
            <a:gdLst>
              <a:gd name="connsiteX0" fmla="*/ 6858000 w 6858000"/>
              <a:gd name="connsiteY0" fmla="*/ 0 h 12192000"/>
              <a:gd name="connsiteX1" fmla="*/ 6858000 w 6858000"/>
              <a:gd name="connsiteY1" fmla="*/ 12192000 h 12192000"/>
              <a:gd name="connsiteX2" fmla="*/ 0 w 6858000"/>
              <a:gd name="connsiteY2" fmla="*/ 12192000 h 12192000"/>
              <a:gd name="connsiteX3" fmla="*/ 0 w 6858000"/>
              <a:gd name="connsiteY3" fmla="*/ 0 h 12192000"/>
            </a:gdLst>
            <a:ahLst/>
            <a:cxnLst>
              <a:cxn ang="0">
                <a:pos x="connsiteX0" y="connsiteY0"/>
              </a:cxn>
              <a:cxn ang="0">
                <a:pos x="connsiteX1" y="connsiteY1"/>
              </a:cxn>
              <a:cxn ang="0">
                <a:pos x="connsiteX2" y="connsiteY2"/>
              </a:cxn>
              <a:cxn ang="0">
                <a:pos x="connsiteX3" y="connsiteY3"/>
              </a:cxn>
            </a:cxnLst>
            <a:rect l="l" t="t" r="r" b="b"/>
            <a:pathLst>
              <a:path w="6858000" h="12192000">
                <a:moveTo>
                  <a:pt x="6858000" y="0"/>
                </a:moveTo>
                <a:lnTo>
                  <a:pt x="6858000" y="12192000"/>
                </a:lnTo>
                <a:lnTo>
                  <a:pt x="0" y="12192000"/>
                </a:lnTo>
                <a:lnTo>
                  <a:pt x="0" y="0"/>
                </a:lnTo>
                <a:close/>
              </a:path>
            </a:pathLst>
          </a:cu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 y="0"/>
            <a:ext cx="4324350" cy="6858000"/>
          </a:xfrm>
          <a:prstGeom prst="rect">
            <a:avLst/>
          </a:prstGeom>
          <a:solidFill>
            <a:srgbClr val="F8843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cs typeface="OPPOSans R" panose="00020600040101010101" pitchFamily="18" charset="-122"/>
            </a:endParaRPr>
          </a:p>
        </p:txBody>
      </p:sp>
      <p:sp>
        <p:nvSpPr>
          <p:cNvPr id="3" name="文本框 2"/>
          <p:cNvSpPr txBox="1"/>
          <p:nvPr/>
        </p:nvSpPr>
        <p:spPr>
          <a:xfrm>
            <a:off x="57829" y="-135594"/>
            <a:ext cx="4761137" cy="923290"/>
          </a:xfrm>
          <a:prstGeom prst="rect">
            <a:avLst/>
          </a:prstGeom>
          <a:noFill/>
        </p:spPr>
        <p:txBody>
          <a:bodyPr wrap="square" lIns="0" tIns="0" rIns="0" bIns="0">
            <a:spAutoFit/>
          </a:bodyPr>
          <a:lstStyle/>
          <a:p>
            <a:r>
              <a:rPr lang="en-US" altLang="zh-CN" sz="6000" dirty="0">
                <a:ln w="3175">
                  <a:solidFill>
                    <a:schemeClr val="bg1">
                      <a:alpha val="40000"/>
                    </a:schemeClr>
                  </a:solidFill>
                </a:ln>
                <a:solidFill>
                  <a:schemeClr val="accent1"/>
                </a:solidFill>
                <a:latin typeface="+mj-lt"/>
                <a:ea typeface="+mj-ea"/>
                <a:cs typeface="OPPOSans R" panose="00020600040101010101" pitchFamily="18" charset="-122"/>
              </a:rPr>
              <a:t> </a:t>
            </a:r>
            <a:endParaRPr lang="en-US" altLang="zh-CN" sz="3600" dirty="0">
              <a:ln w="3175">
                <a:solidFill>
                  <a:schemeClr val="bg1">
                    <a:alpha val="40000"/>
                  </a:schemeClr>
                </a:solidFill>
              </a:ln>
              <a:solidFill>
                <a:schemeClr val="accent1"/>
              </a:solidFill>
              <a:latin typeface="+mj-lt"/>
              <a:ea typeface="+mj-ea"/>
              <a:cs typeface="OPPOSans R" panose="00020600040101010101" pitchFamily="18" charset="-122"/>
            </a:endParaRPr>
          </a:p>
        </p:txBody>
      </p:sp>
      <p:sp>
        <p:nvSpPr>
          <p:cNvPr id="4" name="文本框 3"/>
          <p:cNvSpPr txBox="1"/>
          <p:nvPr/>
        </p:nvSpPr>
        <p:spPr>
          <a:xfrm>
            <a:off x="57829" y="646630"/>
            <a:ext cx="4761137" cy="1384935"/>
          </a:xfrm>
          <a:prstGeom prst="rect">
            <a:avLst/>
          </a:prstGeom>
          <a:noFill/>
        </p:spPr>
        <p:txBody>
          <a:bodyPr wrap="square" lIns="0" tIns="0" rIns="0" bIns="0">
            <a:spAutoFit/>
          </a:bodyPr>
          <a:lstStyle/>
          <a:p>
            <a:r>
              <a:rPr lang="en-US" altLang="zh-CN" sz="6000" dirty="0">
                <a:effectLst>
                  <a:outerShdw blurRad="38100" dist="19050" dir="2700000" algn="tl" rotWithShape="0">
                    <a:schemeClr val="dk1">
                      <a:alpha val="40000"/>
                    </a:schemeClr>
                  </a:outerShdw>
                </a:effectLst>
                <a:latin typeface="+mj-lt"/>
                <a:ea typeface="+mj-ea"/>
                <a:cs typeface="OPPOSans R" panose="00020600040101010101" pitchFamily="18" charset="-122"/>
                <a:sym typeface="+mn-ea"/>
              </a:rPr>
              <a:t> </a:t>
            </a:r>
            <a:r>
              <a:rPr lang="en-US" altLang="zh-CN" sz="3000" b="1" dirty="0">
                <a:effectLst>
                  <a:outerShdw blurRad="38100" dist="19050" dir="2700000" algn="tl" rotWithShape="0">
                    <a:schemeClr val="dk1">
                      <a:alpha val="40000"/>
                    </a:schemeClr>
                  </a:outerShdw>
                </a:effectLst>
                <a:latin typeface="+mj-lt"/>
                <a:ea typeface="+mj-ea"/>
                <a:cs typeface="OPPOSans R" panose="00020600040101010101" pitchFamily="18" charset="-122"/>
                <a:sym typeface="+mn-ea"/>
              </a:rPr>
              <a:t>MARKETING</a:t>
            </a:r>
            <a:endParaRPr lang="en-US" altLang="zh-CN" sz="3000" b="1" dirty="0">
              <a:effectLst>
                <a:outerShdw blurRad="38100" dist="19050" dir="2700000" algn="tl" rotWithShape="0">
                  <a:schemeClr val="dk1">
                    <a:alpha val="40000"/>
                  </a:schemeClr>
                </a:outerShdw>
              </a:effectLst>
              <a:latin typeface="+mj-lt"/>
              <a:ea typeface="+mj-ea"/>
              <a:cs typeface="OPPOSans R" panose="00020600040101010101" pitchFamily="18" charset="-122"/>
              <a:sym typeface="+mn-ea"/>
            </a:endParaRPr>
          </a:p>
          <a:p>
            <a:r>
              <a:rPr lang="en-US" altLang="zh-CN" sz="3000" dirty="0">
                <a:ln w="3175">
                  <a:solidFill>
                    <a:schemeClr val="bg1">
                      <a:alpha val="40000"/>
                    </a:schemeClr>
                  </a:solidFill>
                </a:ln>
                <a:solidFill>
                  <a:schemeClr val="accent1"/>
                </a:solidFill>
                <a:latin typeface="+mj-lt"/>
                <a:ea typeface="+mj-ea"/>
                <a:cs typeface="OPPOSans R" panose="00020600040101010101" pitchFamily="18" charset="-122"/>
              </a:rPr>
              <a:t>  </a:t>
            </a:r>
            <a:r>
              <a:rPr lang="en-US" altLang="zh-CN" sz="3000" b="1" dirty="0">
                <a:effectLst>
                  <a:outerShdw blurRad="38100" dist="19050" dir="2700000" algn="tl" rotWithShape="0">
                    <a:schemeClr val="dk1">
                      <a:alpha val="40000"/>
                    </a:schemeClr>
                  </a:outerShdw>
                </a:effectLst>
                <a:latin typeface="+mj-lt"/>
                <a:ea typeface="+mj-ea"/>
                <a:cs typeface="OPPOSans R" panose="00020600040101010101" pitchFamily="18" charset="-122"/>
              </a:rPr>
              <a:t>MATRIX</a:t>
            </a:r>
            <a:endParaRPr lang="en-US" altLang="zh-CN" sz="3000" b="1" dirty="0">
              <a:effectLst>
                <a:outerShdw blurRad="38100" dist="19050" dir="2700000" algn="tl" rotWithShape="0">
                  <a:schemeClr val="dk1">
                    <a:alpha val="40000"/>
                  </a:schemeClr>
                </a:outerShdw>
              </a:effectLst>
              <a:latin typeface="+mj-lt"/>
              <a:ea typeface="+mj-ea"/>
              <a:cs typeface="OPPOSans R" panose="00020600040101010101" pitchFamily="18" charset="-122"/>
            </a:endParaRPr>
          </a:p>
        </p:txBody>
      </p:sp>
      <p:sp>
        <p:nvSpPr>
          <p:cNvPr id="5" name="文本框 4"/>
          <p:cNvSpPr txBox="1"/>
          <p:nvPr/>
        </p:nvSpPr>
        <p:spPr>
          <a:xfrm>
            <a:off x="57829" y="2589634"/>
            <a:ext cx="4761137" cy="923290"/>
          </a:xfrm>
          <a:prstGeom prst="rect">
            <a:avLst/>
          </a:prstGeom>
          <a:noFill/>
        </p:spPr>
        <p:txBody>
          <a:bodyPr wrap="square" lIns="0" tIns="0" rIns="0" bIns="0">
            <a:spAutoFit/>
          </a:bodyPr>
          <a:lstStyle/>
          <a:p>
            <a:r>
              <a:rPr lang="en-US" altLang="zh-CN" sz="6000" dirty="0">
                <a:ln w="3175">
                  <a:solidFill>
                    <a:schemeClr val="bg1">
                      <a:alpha val="40000"/>
                    </a:schemeClr>
                  </a:solidFill>
                </a:ln>
                <a:solidFill>
                  <a:schemeClr val="accent1"/>
                </a:solidFill>
                <a:latin typeface="+mj-lt"/>
                <a:ea typeface="+mj-ea"/>
                <a:cs typeface="OPPOSans R" panose="00020600040101010101" pitchFamily="18" charset="-122"/>
              </a:rPr>
              <a:t> </a:t>
            </a:r>
            <a:endParaRPr lang="en-US" altLang="zh-CN" sz="3600" dirty="0">
              <a:ln w="3175">
                <a:solidFill>
                  <a:schemeClr val="bg1">
                    <a:alpha val="40000"/>
                  </a:schemeClr>
                </a:solidFill>
              </a:ln>
              <a:solidFill>
                <a:schemeClr val="accent1"/>
              </a:solidFill>
              <a:latin typeface="+mj-lt"/>
              <a:ea typeface="+mj-ea"/>
              <a:cs typeface="OPPOSans R" panose="00020600040101010101" pitchFamily="18" charset="-122"/>
            </a:endParaRPr>
          </a:p>
        </p:txBody>
      </p:sp>
      <p:sp>
        <p:nvSpPr>
          <p:cNvPr id="6" name="文本框 5"/>
          <p:cNvSpPr txBox="1"/>
          <p:nvPr/>
        </p:nvSpPr>
        <p:spPr>
          <a:xfrm>
            <a:off x="57829" y="3952248"/>
            <a:ext cx="4761137" cy="923290"/>
          </a:xfrm>
          <a:prstGeom prst="rect">
            <a:avLst/>
          </a:prstGeom>
          <a:noFill/>
        </p:spPr>
        <p:txBody>
          <a:bodyPr wrap="square" lIns="0" tIns="0" rIns="0" bIns="0">
            <a:spAutoFit/>
          </a:bodyPr>
          <a:lstStyle/>
          <a:p>
            <a:r>
              <a:rPr lang="en-US" altLang="zh-CN" sz="6000" dirty="0">
                <a:ln w="3175">
                  <a:solidFill>
                    <a:schemeClr val="bg1">
                      <a:alpha val="40000"/>
                    </a:schemeClr>
                  </a:solidFill>
                </a:ln>
                <a:solidFill>
                  <a:schemeClr val="accent1"/>
                </a:solidFill>
                <a:latin typeface="+mj-lt"/>
                <a:ea typeface="+mj-ea"/>
                <a:cs typeface="OPPOSans R" panose="00020600040101010101" pitchFamily="18" charset="-122"/>
              </a:rPr>
              <a:t> </a:t>
            </a:r>
            <a:endParaRPr lang="en-US" altLang="zh-CN" sz="3600" dirty="0">
              <a:ln w="3175">
                <a:solidFill>
                  <a:schemeClr val="bg1">
                    <a:alpha val="40000"/>
                  </a:schemeClr>
                </a:solidFill>
              </a:ln>
              <a:solidFill>
                <a:schemeClr val="accent1"/>
              </a:solidFill>
              <a:latin typeface="+mj-lt"/>
              <a:ea typeface="+mj-ea"/>
              <a:cs typeface="OPPOSans R" panose="00020600040101010101" pitchFamily="18" charset="-122"/>
            </a:endParaRPr>
          </a:p>
        </p:txBody>
      </p:sp>
      <p:sp>
        <p:nvSpPr>
          <p:cNvPr id="10" name="文本框 9"/>
          <p:cNvSpPr txBox="1"/>
          <p:nvPr/>
        </p:nvSpPr>
        <p:spPr>
          <a:xfrm>
            <a:off x="57829" y="5314862"/>
            <a:ext cx="4761137" cy="923290"/>
          </a:xfrm>
          <a:prstGeom prst="rect">
            <a:avLst/>
          </a:prstGeom>
          <a:noFill/>
        </p:spPr>
        <p:txBody>
          <a:bodyPr wrap="square" lIns="0" tIns="0" rIns="0" bIns="0">
            <a:spAutoFit/>
          </a:bodyPr>
          <a:lstStyle/>
          <a:p>
            <a:r>
              <a:rPr lang="en-US" altLang="zh-CN" sz="6000" dirty="0">
                <a:ln w="3175">
                  <a:solidFill>
                    <a:schemeClr val="bg1">
                      <a:alpha val="40000"/>
                    </a:schemeClr>
                  </a:solidFill>
                </a:ln>
                <a:solidFill>
                  <a:schemeClr val="accent1"/>
                </a:solidFill>
                <a:latin typeface="+mj-lt"/>
                <a:ea typeface="+mj-ea"/>
                <a:cs typeface="OPPOSans R" panose="00020600040101010101" pitchFamily="18" charset="-122"/>
              </a:rPr>
              <a:t> </a:t>
            </a:r>
            <a:endParaRPr lang="en-US" altLang="zh-CN" sz="3600" dirty="0">
              <a:ln w="3175">
                <a:solidFill>
                  <a:schemeClr val="bg1">
                    <a:alpha val="40000"/>
                  </a:schemeClr>
                </a:solidFill>
              </a:ln>
              <a:solidFill>
                <a:schemeClr val="accent1"/>
              </a:solidFill>
              <a:latin typeface="+mj-lt"/>
              <a:ea typeface="+mj-ea"/>
              <a:cs typeface="OPPOSans R" panose="00020600040101010101" pitchFamily="18" charset="-122"/>
            </a:endParaRPr>
          </a:p>
        </p:txBody>
      </p:sp>
      <p:sp>
        <p:nvSpPr>
          <p:cNvPr id="19" name="文本框 18"/>
          <p:cNvSpPr txBox="1"/>
          <p:nvPr/>
        </p:nvSpPr>
        <p:spPr>
          <a:xfrm>
            <a:off x="5093925" y="2959104"/>
            <a:ext cx="3562632" cy="1538605"/>
          </a:xfrm>
          <a:prstGeom prst="rect">
            <a:avLst/>
          </a:prstGeom>
          <a:noFill/>
        </p:spPr>
        <p:txBody>
          <a:bodyPr wrap="square" lIns="0" tIns="0" rIns="0" bIns="0">
            <a:spAutoFit/>
          </a:bodyPr>
          <a:lstStyle/>
          <a:p>
            <a:r>
              <a:rPr lang="en-US" altLang="zh-CN" sz="2000" dirty="0">
                <a:solidFill>
                  <a:schemeClr val="tx1">
                    <a:lumMod val="75000"/>
                    <a:lumOff val="25000"/>
                  </a:schemeClr>
                </a:solidFill>
                <a:cs typeface="OPPOSans R" panose="00020600040101010101" pitchFamily="18" charset="-122"/>
              </a:rPr>
              <a:t>Digital marketing strategies encompass a range of tactics aimed at enhancing online presence and driving engagement.</a:t>
            </a:r>
            <a:endParaRPr lang="en-US" altLang="zh-CN" sz="2000" dirty="0">
              <a:solidFill>
                <a:schemeClr val="tx1">
                  <a:lumMod val="75000"/>
                  <a:lumOff val="25000"/>
                </a:schemeClr>
              </a:solidFill>
              <a:cs typeface="OPPOSans R" panose="00020600040101010101" pitchFamily="18" charset="-122"/>
            </a:endParaRPr>
          </a:p>
        </p:txBody>
      </p:sp>
      <p:sp>
        <p:nvSpPr>
          <p:cNvPr id="7" name="文本框 34"/>
          <p:cNvSpPr txBox="1"/>
          <p:nvPr/>
        </p:nvSpPr>
        <p:spPr>
          <a:xfrm>
            <a:off x="5093970" y="844550"/>
            <a:ext cx="4624705" cy="1744980"/>
          </a:xfrm>
          <a:prstGeom prst="rect">
            <a:avLst/>
          </a:prstGeom>
          <a:solidFill>
            <a:schemeClr val="accent1">
              <a:lumMod val="20000"/>
              <a:lumOff val="80000"/>
            </a:schemeClr>
          </a:solidFill>
        </p:spPr>
        <p:txBody>
          <a:bodyPr wrap="square" lIns="0" tIns="0" rIns="0" bIns="0">
            <a:noAutofit/>
          </a:bodyPr>
          <a:lstStyle>
            <a:defPPr>
              <a:defRPr lang="en-US"/>
            </a:defPPr>
            <a:lvl1pPr>
              <a:defRPr sz="2800">
                <a:gradFill>
                  <a:gsLst>
                    <a:gs pos="0">
                      <a:schemeClr val="bg1"/>
                    </a:gs>
                    <a:gs pos="100000">
                      <a:schemeClr val="accent1">
                        <a:lumMod val="25000"/>
                        <a:lumOff val="75000"/>
                      </a:schemeClr>
                    </a:gs>
                  </a:gsLst>
                  <a:lin ang="5400000" scaled="1"/>
                </a:gradFill>
                <a:effectLst/>
                <a:latin typeface="+mj-lt"/>
                <a:cs typeface="Outfit" pitchFamily="2" charset="0"/>
              </a:defRPr>
            </a:lvl1pPr>
          </a:lstStyle>
          <a:p>
            <a:pPr marL="0" marR="0" lvl="0" algn="l" defTabSz="914400" rtl="0" eaLnBrk="1" fontAlgn="auto" latinLnBrk="0" hangingPunct="1">
              <a:lnSpc>
                <a:spcPct val="100000"/>
              </a:lnSpc>
              <a:spcBef>
                <a:spcPts val="0"/>
              </a:spcBef>
              <a:spcAft>
                <a:spcPts val="0"/>
              </a:spcAft>
              <a:buClrTx/>
              <a:buSzTx/>
              <a:buFontTx/>
              <a:buNone/>
              <a:defRPr/>
            </a:pPr>
            <a:r>
              <a:rPr lang="en-US" altLang="zh-CN" sz="5400" dirty="0">
                <a:ln>
                  <a:solidFill>
                    <a:sysClr val="windowText" lastClr="000000"/>
                  </a:solidFill>
                </a:ln>
                <a:solidFill>
                  <a:schemeClr val="accent1">
                    <a:lumMod val="60000"/>
                    <a:lumOff val="40000"/>
                  </a:schemeClr>
                </a:solidFill>
                <a:cs typeface="OPPOSans R" panose="00020600040101010101" pitchFamily="18" charset="-122"/>
              </a:rPr>
              <a:t>Marteking  Strategies</a:t>
            </a:r>
            <a:endParaRPr lang="en-US" altLang="zh-CN" sz="5400" dirty="0">
              <a:ln>
                <a:solidFill>
                  <a:sysClr val="windowText" lastClr="000000"/>
                </a:solidFill>
              </a:ln>
              <a:solidFill>
                <a:schemeClr val="accent1">
                  <a:lumMod val="60000"/>
                  <a:lumOff val="40000"/>
                </a:schemeClr>
              </a:solidFill>
              <a:cs typeface="OPPOSans R" panose="00020600040101010101" pitchFamily="18" charset="-122"/>
            </a:endParaRPr>
          </a:p>
        </p:txBody>
      </p:sp>
      <p:sp>
        <p:nvSpPr>
          <p:cNvPr id="14" name="矩形 13"/>
          <p:cNvSpPr/>
          <p:nvPr/>
        </p:nvSpPr>
        <p:spPr>
          <a:xfrm>
            <a:off x="4324350" y="6686550"/>
            <a:ext cx="7867650" cy="1733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sp>
        <p:nvSpPr>
          <p:cNvPr id="8" name="矩形 13"/>
          <p:cNvSpPr/>
          <p:nvPr/>
        </p:nvSpPr>
        <p:spPr>
          <a:xfrm>
            <a:off x="4324350" y="0"/>
            <a:ext cx="7867650" cy="1733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sp>
        <p:nvSpPr>
          <p:cNvPr id="9" name="矩形 13"/>
          <p:cNvSpPr/>
          <p:nvPr/>
        </p:nvSpPr>
        <p:spPr>
          <a:xfrm rot="5400000">
            <a:off x="8702675" y="3327400"/>
            <a:ext cx="6764020" cy="25844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pic>
        <p:nvPicPr>
          <p:cNvPr id="104" name="Picture 103"/>
          <p:cNvPicPr/>
          <p:nvPr/>
        </p:nvPicPr>
        <p:blipFill>
          <a:blip r:embed="rId2"/>
          <a:stretch>
            <a:fillRect/>
          </a:stretch>
        </p:blipFill>
        <p:spPr>
          <a:xfrm>
            <a:off x="258445" y="2235835"/>
            <a:ext cx="3881755" cy="4330700"/>
          </a:xfrm>
          <a:prstGeom prst="rect">
            <a:avLst/>
          </a:prstGeom>
          <a:noFill/>
          <a:ln w="9525">
            <a:noFill/>
          </a:ln>
        </p:spPr>
      </p:pic>
      <p:sp>
        <p:nvSpPr>
          <p:cNvPr id="12" name="文本框 18"/>
          <p:cNvSpPr txBox="1"/>
          <p:nvPr/>
        </p:nvSpPr>
        <p:spPr>
          <a:xfrm>
            <a:off x="7797755" y="4684399"/>
            <a:ext cx="3562632" cy="1846580"/>
          </a:xfrm>
          <a:prstGeom prst="rect">
            <a:avLst/>
          </a:prstGeom>
          <a:noFill/>
        </p:spPr>
        <p:txBody>
          <a:bodyPr wrap="square" lIns="0" tIns="0" rIns="0" bIns="0">
            <a:spAutoFit/>
          </a:bodyPr>
          <a:p>
            <a:r>
              <a:rPr lang="en-US" altLang="zh-CN" dirty="0">
                <a:solidFill>
                  <a:schemeClr val="tx1">
                    <a:lumMod val="75000"/>
                    <a:lumOff val="25000"/>
                  </a:schemeClr>
                </a:solidFill>
                <a:cs typeface="OPPOSans R" panose="00020600040101010101" pitchFamily="18" charset="-122"/>
              </a:rPr>
              <a:t>I</a:t>
            </a:r>
            <a:r>
              <a:rPr lang="en-US" altLang="zh-CN" sz="2000" dirty="0">
                <a:solidFill>
                  <a:schemeClr val="tx1">
                    <a:lumMod val="75000"/>
                    <a:lumOff val="25000"/>
                  </a:schemeClr>
                </a:solidFill>
                <a:cs typeface="OPPOSans R" panose="00020600040101010101" pitchFamily="18" charset="-122"/>
              </a:rPr>
              <a:t>ncorporating these strategies cohesively can significantly boost brand visibility, customer acquisition, and overall business growth.</a:t>
            </a:r>
            <a:endParaRPr lang="en-US" altLang="zh-CN" sz="2000" dirty="0">
              <a:solidFill>
                <a:schemeClr val="tx1">
                  <a:lumMod val="75000"/>
                  <a:lumOff val="25000"/>
                </a:schemeClr>
              </a:solidFill>
              <a:cs typeface="OPPOSans R" panose="00020600040101010101" pitchFamily="18" charset="-122"/>
            </a:endParaRPr>
          </a:p>
        </p:txBody>
      </p:sp>
      <p:sp>
        <p:nvSpPr>
          <p:cNvPr id="15" name="矩形 13"/>
          <p:cNvSpPr/>
          <p:nvPr/>
        </p:nvSpPr>
        <p:spPr>
          <a:xfrm rot="5400000">
            <a:off x="1071245" y="3327400"/>
            <a:ext cx="6764020" cy="25844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cs typeface="OPPOSans R" panose="00020600040101010101" pitchFamily="18" charset="-122"/>
            </a:endParaRPr>
          </a:p>
        </p:txBody>
      </p:sp>
      <p:pic>
        <p:nvPicPr>
          <p:cNvPr id="16" name="Picture 15" descr="logo"/>
          <p:cNvPicPr>
            <a:picLocks noChangeAspect="1"/>
          </p:cNvPicPr>
          <p:nvPr/>
        </p:nvPicPr>
        <p:blipFill>
          <a:blip r:embed="rId3"/>
          <a:stretch>
            <a:fillRect/>
          </a:stretch>
        </p:blipFill>
        <p:spPr>
          <a:xfrm>
            <a:off x="9151620" y="74295"/>
            <a:ext cx="2872105" cy="951865"/>
          </a:xfrm>
          <a:prstGeom prst="rect">
            <a:avLst/>
          </a:prstGeom>
        </p:spPr>
      </p:pic>
    </p:spTree>
  </p:cSld>
  <p:clrMapOvr>
    <a:masterClrMapping/>
  </p:clrMapOvr>
</p:sld>
</file>

<file path=ppt/tags/tag1.xml><?xml version="1.0" encoding="utf-8"?>
<p:tagLst xmlns:p="http://schemas.openxmlformats.org/presentationml/2006/main">
  <p:tag name="KSO_WM_MEDIACOVER_FLAG" val="1"/>
  <p:tag name="KSO_WM_UNIT_MEDIACOVER_BTN_STATE" val="1"/>
</p:tagLst>
</file>

<file path=ppt/tags/tag2.xml><?xml version="1.0" encoding="utf-8"?>
<p:tagLst xmlns:p="http://schemas.openxmlformats.org/presentationml/2006/main">
  <p:tag name="ISLIDE.GUIDESSETTING" val="{&quot;Id&quot;:&quot;GuidesStyle_Normal&quot;,&quot;Name&quot;:&quot;GuidesStyle_Normal&quot;,&quot;Kind&quot;:&quot;System&quot;,&quot;OldGuidesSetting&quot;:{&quot;HeaderHeight&quot;:15.0,&quot;FooterHeight&quot;:9.0,&quot;SideMargin&quot;:5.5,&quot;TopMargin&quot;:0.0,&quot;BottomMargin&quot;:0.0,&quot;IntervalMargin&quot;:1.5}}"/>
</p:tagLst>
</file>

<file path=ppt/theme/theme1.xml><?xml version="1.0" encoding="utf-8"?>
<a:theme xmlns:a="http://schemas.openxmlformats.org/drawingml/2006/main" name="Office Theme">
  <a:themeElements>
    <a:clrScheme name="自定义 24">
      <a:dk1>
        <a:srgbClr val="000000"/>
      </a:dk1>
      <a:lt1>
        <a:srgbClr val="FFFFFF"/>
      </a:lt1>
      <a:dk2>
        <a:srgbClr val="778495"/>
      </a:dk2>
      <a:lt2>
        <a:srgbClr val="F0F0F0"/>
      </a:lt2>
      <a:accent1>
        <a:srgbClr val="EA1C31"/>
      </a:accent1>
      <a:accent2>
        <a:srgbClr val="FF550D"/>
      </a:accent2>
      <a:accent3>
        <a:srgbClr val="37CAEC"/>
      </a:accent3>
      <a:accent4>
        <a:srgbClr val="08DCD8"/>
      </a:accent4>
      <a:accent5>
        <a:srgbClr val="ABDAD7"/>
      </a:accent5>
      <a:accent6>
        <a:srgbClr val="D9D9D9"/>
      </a:accent6>
      <a:hlink>
        <a:srgbClr val="F84D4D"/>
      </a:hlink>
      <a:folHlink>
        <a:srgbClr val="BFBFBF"/>
      </a:folHlink>
    </a:clrScheme>
    <a:fontScheme name="自定义 19">
      <a:majorFont>
        <a:latin typeface="OPPOSans H"/>
        <a:ea typeface="OPPOSans H"/>
        <a:cs typeface=""/>
      </a:majorFont>
      <a:minorFont>
        <a:latin typeface="OPPOSans R"/>
        <a:ea typeface="OPPOSans 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lumMod val="40000"/>
            <a:lumOff val="60000"/>
          </a:schemeClr>
        </a:solidFill>
        <a:ln>
          <a:noFill/>
        </a:ln>
      </a:spPr>
      <a:bodyPr wrap="square" rtlCol="0" anchor="ctr">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OPPOSans R"/>
        <a:ea typeface=""/>
        <a:cs typeface=""/>
        <a:font script="Jpan" typeface="ＭＳ Ｐゴシック"/>
        <a:font script="Hang" typeface="맑은 고딕"/>
        <a:font script="Hans" typeface="宋体"/>
        <a:font script="Hant" typeface="新細明體"/>
        <a:font script="Arab" typeface="OPPOSans R"/>
        <a:font script="Hebr" typeface="OPPOSans 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OPPOSans R"/>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OPPOSans R"/>
        <a:ea typeface=""/>
        <a:cs typeface=""/>
        <a:font script="Jpan" typeface="ＭＳ Ｐゴシック"/>
        <a:font script="Hang" typeface="맑은 고딕"/>
        <a:font script="Hans" typeface="宋体"/>
        <a:font script="Hant" typeface="新細明體"/>
        <a:font script="Arab" typeface="OPPOSans R"/>
        <a:font script="Hebr" typeface="OPPOSans R"/>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OPPOSans R"/>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5071</Words>
  <Application>WPS Presentation</Application>
  <PresentationFormat>宽屏</PresentationFormat>
  <Paragraphs>290</Paragraphs>
  <Slides>16</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16</vt:i4>
      </vt:variant>
    </vt:vector>
  </HeadingPairs>
  <TitlesOfParts>
    <vt:vector size="26" baseType="lpstr">
      <vt:lpstr>Arial</vt:lpstr>
      <vt:lpstr>SimSun</vt:lpstr>
      <vt:lpstr>Wingdings</vt:lpstr>
      <vt:lpstr>OPPOSans R</vt:lpstr>
      <vt:lpstr>Outfit</vt:lpstr>
      <vt:lpstr>Segoe Print</vt:lpstr>
      <vt:lpstr>OPPOSans H</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Admin</dc:creator>
  <cp:lastModifiedBy>Ayushi</cp:lastModifiedBy>
  <cp:revision>48</cp:revision>
  <dcterms:created xsi:type="dcterms:W3CDTF">2023-03-14T10:49:00Z</dcterms:created>
  <dcterms:modified xsi:type="dcterms:W3CDTF">2024-06-11T07:14:35Z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7DBE5EAE11DB42D18FB79DD3C28331D1_12</vt:lpwstr>
  </property>
  <property fmtid="{D5CDD505-2E9C-101B-9397-08002B2CF9AE}" pid="3" name="KSOProductBuildVer">
    <vt:lpwstr>1033-12.2.0.16909</vt:lpwstr>
  </property>
</Properties>
</file>